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handoutMasterIdLst>
    <p:handoutMasterId r:id="rId24"/>
  </p:handoutMasterIdLst>
  <p:sldIdLst>
    <p:sldId id="256" r:id="rId2"/>
    <p:sldId id="262" r:id="rId3"/>
    <p:sldId id="258" r:id="rId4"/>
    <p:sldId id="265" r:id="rId5"/>
    <p:sldId id="452" r:id="rId6"/>
    <p:sldId id="259" r:id="rId7"/>
    <p:sldId id="446" r:id="rId8"/>
    <p:sldId id="1130" r:id="rId9"/>
    <p:sldId id="442" r:id="rId10"/>
    <p:sldId id="455" r:id="rId11"/>
    <p:sldId id="449" r:id="rId12"/>
    <p:sldId id="453" r:id="rId13"/>
    <p:sldId id="454" r:id="rId14"/>
    <p:sldId id="261" r:id="rId15"/>
    <p:sldId id="456" r:id="rId16"/>
    <p:sldId id="457" r:id="rId17"/>
    <p:sldId id="260" r:id="rId18"/>
    <p:sldId id="1104" r:id="rId19"/>
    <p:sldId id="1105" r:id="rId20"/>
    <p:sldId id="1131" r:id="rId21"/>
    <p:sldId id="268" r:id="rId22"/>
  </p:sldIdLst>
  <p:sldSz cx="12192000" cy="6858000"/>
  <p:notesSz cx="6805613" cy="9944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Ullmann Emmanuel" initials="UE" lastIdx="1" clrIdx="0">
    <p:extLst>
      <p:ext uri="{19B8F6BF-5375-455C-9EA6-DF929625EA0E}">
        <p15:presenceInfo xmlns:p15="http://schemas.microsoft.com/office/powerpoint/2012/main" userId="Ullmann Emmanuel"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3B3B3"/>
    <a:srgbClr val="0096D2"/>
    <a:srgbClr val="E73246"/>
    <a:srgbClr val="FFFFFF"/>
    <a:srgbClr val="008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3" autoAdjust="0"/>
    <p:restoredTop sz="94660"/>
  </p:normalViewPr>
  <p:slideViewPr>
    <p:cSldViewPr snapToGrid="0" showGuides="1">
      <p:cViewPr varScale="1">
        <p:scale>
          <a:sx n="85" d="100"/>
          <a:sy n="85" d="100"/>
        </p:scale>
        <p:origin x="590" y="48"/>
      </p:cViewPr>
      <p:guideLst>
        <p:guide orient="horz" pos="2160"/>
        <p:guide pos="3840"/>
      </p:guideLst>
    </p:cSldViewPr>
  </p:slideViewPr>
  <p:notesTextViewPr>
    <p:cViewPr>
      <p:scale>
        <a:sx n="1" d="1"/>
        <a:sy n="1" d="1"/>
      </p:scale>
      <p:origin x="0" y="0"/>
    </p:cViewPr>
  </p:notesTextViewPr>
  <p:notesViewPr>
    <p:cSldViewPr snapToGrid="0" showGuides="1">
      <p:cViewPr varScale="1">
        <p:scale>
          <a:sx n="72" d="100"/>
          <a:sy n="72" d="100"/>
        </p:scale>
        <p:origin x="4080" y="27"/>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fpekaull\Desktop\Kopie%20von%20SchuldscheinKuchendiagramm.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0659440279605"/>
          <c:y val="8.2496813273418027E-2"/>
          <c:w val="0.50047640062891519"/>
          <c:h val="0.51761221505776978"/>
        </c:manualLayout>
      </c:layout>
      <c:barChart>
        <c:barDir val="bar"/>
        <c:grouping val="percentStacked"/>
        <c:varyColors val="0"/>
        <c:ser>
          <c:idx val="0"/>
          <c:order val="0"/>
          <c:tx>
            <c:strRef>
              <c:f>Tabelle1!$B$1</c:f>
              <c:strCache>
                <c:ptCount val="1"/>
                <c:pt idx="0">
                  <c:v>Würde ich überhaupt nicht zustimmen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Tabelle1!$B$2</c:f>
              <c:numCache>
                <c:formatCode>0%</c:formatCode>
                <c:ptCount val="1"/>
                <c:pt idx="0">
                  <c:v>7.4851665905979012E-2</c:v>
                </c:pt>
              </c:numCache>
            </c:numRef>
          </c:val>
          <c:extLst>
            <c:ext xmlns:c16="http://schemas.microsoft.com/office/drawing/2014/chart" uri="{C3380CC4-5D6E-409C-BE32-E72D297353CC}">
              <c16:uniqueId val="{00000000-62F1-46BC-AB85-290C57365F5F}"/>
            </c:ext>
          </c:extLst>
        </c:ser>
        <c:ser>
          <c:idx val="1"/>
          <c:order val="1"/>
          <c:tx>
            <c:strRef>
              <c:f>Tabelle1!$C$1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Tabelle1!$C$2</c:f>
              <c:numCache>
                <c:formatCode>0%</c:formatCode>
                <c:ptCount val="1"/>
                <c:pt idx="0">
                  <c:v>7.5764491099954354E-2</c:v>
                </c:pt>
              </c:numCache>
            </c:numRef>
          </c:val>
          <c:extLst>
            <c:ext xmlns:c16="http://schemas.microsoft.com/office/drawing/2014/chart" uri="{C3380CC4-5D6E-409C-BE32-E72D297353CC}">
              <c16:uniqueId val="{00000001-62F1-46BC-AB85-290C57365F5F}"/>
            </c:ext>
          </c:extLst>
        </c:ser>
        <c:ser>
          <c:idx val="2"/>
          <c:order val="2"/>
          <c:tx>
            <c:strRef>
              <c:f>Tabelle1!$D$1</c:f>
              <c:strCache>
                <c:ptCount val="1"/>
                <c:pt idx="0">
                  <c:v>3</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Tabelle1!$D$2</c:f>
              <c:numCache>
                <c:formatCode>0%</c:formatCode>
                <c:ptCount val="1"/>
                <c:pt idx="0">
                  <c:v>9.6759470561387492E-2</c:v>
                </c:pt>
              </c:numCache>
            </c:numRef>
          </c:val>
          <c:extLst>
            <c:ext xmlns:c16="http://schemas.microsoft.com/office/drawing/2014/chart" uri="{C3380CC4-5D6E-409C-BE32-E72D297353CC}">
              <c16:uniqueId val="{00000002-62F1-46BC-AB85-290C57365F5F}"/>
            </c:ext>
          </c:extLst>
        </c:ser>
        <c:ser>
          <c:idx val="3"/>
          <c:order val="3"/>
          <c:tx>
            <c:strRef>
              <c:f>Tabelle1!$E$1</c:f>
              <c:strCache>
                <c:ptCount val="1"/>
                <c:pt idx="0">
                  <c:v>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Tabelle1!$E$2</c:f>
              <c:numCache>
                <c:formatCode>0%</c:formatCode>
                <c:ptCount val="1"/>
                <c:pt idx="0">
                  <c:v>0.15518028297581013</c:v>
                </c:pt>
              </c:numCache>
            </c:numRef>
          </c:val>
          <c:extLst>
            <c:ext xmlns:c16="http://schemas.microsoft.com/office/drawing/2014/chart" uri="{C3380CC4-5D6E-409C-BE32-E72D297353CC}">
              <c16:uniqueId val="{00000003-62F1-46BC-AB85-290C57365F5F}"/>
            </c:ext>
          </c:extLst>
        </c:ser>
        <c:ser>
          <c:idx val="4"/>
          <c:order val="4"/>
          <c:tx>
            <c:strRef>
              <c:f>Tabelle1!$F$1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Tabelle1!$F$2</c:f>
              <c:numCache>
                <c:formatCode>0%</c:formatCode>
                <c:ptCount val="1"/>
                <c:pt idx="0">
                  <c:v>0.19762665449566408</c:v>
                </c:pt>
              </c:numCache>
            </c:numRef>
          </c:val>
          <c:extLst>
            <c:ext xmlns:c16="http://schemas.microsoft.com/office/drawing/2014/chart" uri="{C3380CC4-5D6E-409C-BE32-E72D297353CC}">
              <c16:uniqueId val="{00000004-62F1-46BC-AB85-290C57365F5F}"/>
            </c:ext>
          </c:extLst>
        </c:ser>
        <c:ser>
          <c:idx val="5"/>
          <c:order val="5"/>
          <c:tx>
            <c:strRef>
              <c:f>Tabelle1!$G$1</c:f>
              <c:strCache>
                <c:ptCount val="1"/>
                <c:pt idx="0">
                  <c:v>Würde ich voll und ganz zustimmen 6</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Tabelle1!$G$2</c:f>
              <c:numCache>
                <c:formatCode>0%</c:formatCode>
                <c:ptCount val="1"/>
                <c:pt idx="0">
                  <c:v>0.36193518941122776</c:v>
                </c:pt>
              </c:numCache>
            </c:numRef>
          </c:val>
          <c:extLst>
            <c:ext xmlns:c16="http://schemas.microsoft.com/office/drawing/2014/chart" uri="{C3380CC4-5D6E-409C-BE32-E72D297353CC}">
              <c16:uniqueId val="{00000005-62F1-46BC-AB85-290C57365F5F}"/>
            </c:ext>
          </c:extLst>
        </c:ser>
        <c:ser>
          <c:idx val="6"/>
          <c:order val="6"/>
          <c:tx>
            <c:strRef>
              <c:f>Tabelle1!$H$1</c:f>
              <c:strCache>
                <c:ptCount val="1"/>
                <c:pt idx="0">
                  <c:v>Kann ich nicht beurteilen</c:v>
                </c:pt>
              </c:strCache>
            </c:strRef>
          </c:tx>
          <c:spPr>
            <a:solidFill>
              <a:schemeClr val="bg2">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Tabelle1!$H$2</c:f>
              <c:numCache>
                <c:formatCode>0%</c:formatCode>
                <c:ptCount val="1"/>
                <c:pt idx="0">
                  <c:v>3.7882245549977177E-2</c:v>
                </c:pt>
              </c:numCache>
            </c:numRef>
          </c:val>
          <c:extLst>
            <c:ext xmlns:c16="http://schemas.microsoft.com/office/drawing/2014/chart" uri="{C3380CC4-5D6E-409C-BE32-E72D297353CC}">
              <c16:uniqueId val="{00000006-62F1-46BC-AB85-290C57365F5F}"/>
            </c:ext>
          </c:extLst>
        </c:ser>
        <c:dLbls>
          <c:showLegendKey val="0"/>
          <c:showVal val="0"/>
          <c:showCatName val="0"/>
          <c:showSerName val="0"/>
          <c:showPercent val="0"/>
          <c:showBubbleSize val="0"/>
        </c:dLbls>
        <c:gapWidth val="60"/>
        <c:overlap val="100"/>
        <c:axId val="635685999"/>
        <c:axId val="695626015"/>
      </c:barChart>
      <c:catAx>
        <c:axId val="635685999"/>
        <c:scaling>
          <c:orientation val="maxMin"/>
        </c:scaling>
        <c:delete val="1"/>
        <c:axPos val="l"/>
        <c:numFmt formatCode="General" sourceLinked="1"/>
        <c:majorTickMark val="none"/>
        <c:minorTickMark val="none"/>
        <c:tickLblPos val="nextTo"/>
        <c:crossAx val="695626015"/>
        <c:crosses val="autoZero"/>
        <c:auto val="1"/>
        <c:lblAlgn val="ctr"/>
        <c:lblOffset val="100"/>
        <c:noMultiLvlLbl val="0"/>
      </c:catAx>
      <c:valAx>
        <c:axId val="695626015"/>
        <c:scaling>
          <c:orientation val="minMax"/>
        </c:scaling>
        <c:delete val="0"/>
        <c:axPos val="b"/>
        <c:numFmt formatCode="0%" sourceLinked="1"/>
        <c:majorTickMark val="out"/>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635685999"/>
        <c:crosses val="max"/>
        <c:crossBetween val="between"/>
        <c:majorUnit val="0.2"/>
      </c:valAx>
      <c:spPr>
        <a:noFill/>
        <a:ln>
          <a:noFill/>
        </a:ln>
        <a:effectLst/>
      </c:spPr>
    </c:plotArea>
    <c:legend>
      <c:legendPos val="r"/>
      <c:layout>
        <c:manualLayout>
          <c:xMode val="edge"/>
          <c:yMode val="edge"/>
          <c:x val="0.11148814940986081"/>
          <c:y val="0.78150006557087726"/>
          <c:w val="0.84434226391775957"/>
          <c:h val="0.21849993442912277"/>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0659440279605"/>
          <c:y val="8.2496813273418027E-2"/>
          <c:w val="0.50047640062891519"/>
          <c:h val="0.52760422338836432"/>
        </c:manualLayout>
      </c:layout>
      <c:barChart>
        <c:barDir val="bar"/>
        <c:grouping val="percentStacked"/>
        <c:varyColors val="0"/>
        <c:ser>
          <c:idx val="0"/>
          <c:order val="0"/>
          <c:tx>
            <c:strRef>
              <c:f>Tabelle1!$B$1</c:f>
              <c:strCache>
                <c:ptCount val="1"/>
                <c:pt idx="0">
                  <c:v>Würde ich überhaupt nicht zustimmen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Tabelle1!$B$2</c:f>
              <c:numCache>
                <c:formatCode>0%</c:formatCode>
                <c:ptCount val="1"/>
                <c:pt idx="0">
                  <c:v>0.11828935395814376</c:v>
                </c:pt>
              </c:numCache>
            </c:numRef>
          </c:val>
          <c:extLst>
            <c:ext xmlns:c16="http://schemas.microsoft.com/office/drawing/2014/chart" uri="{C3380CC4-5D6E-409C-BE32-E72D297353CC}">
              <c16:uniqueId val="{00000000-0495-40A2-A4F8-7BD402D9017B}"/>
            </c:ext>
          </c:extLst>
        </c:ser>
        <c:ser>
          <c:idx val="1"/>
          <c:order val="1"/>
          <c:tx>
            <c:strRef>
              <c:f>Tabelle1!$C$1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Tabelle1!$C$2</c:f>
              <c:numCache>
                <c:formatCode>0%</c:formatCode>
                <c:ptCount val="1"/>
                <c:pt idx="0">
                  <c:v>0.10145586897179254</c:v>
                </c:pt>
              </c:numCache>
            </c:numRef>
          </c:val>
          <c:extLst>
            <c:ext xmlns:c16="http://schemas.microsoft.com/office/drawing/2014/chart" uri="{C3380CC4-5D6E-409C-BE32-E72D297353CC}">
              <c16:uniqueId val="{00000001-0495-40A2-A4F8-7BD402D9017B}"/>
            </c:ext>
          </c:extLst>
        </c:ser>
        <c:ser>
          <c:idx val="2"/>
          <c:order val="2"/>
          <c:tx>
            <c:strRef>
              <c:f>Tabelle1!$D$1</c:f>
              <c:strCache>
                <c:ptCount val="1"/>
                <c:pt idx="0">
                  <c:v>3</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Tabelle1!$D$2</c:f>
              <c:numCache>
                <c:formatCode>0%</c:formatCode>
                <c:ptCount val="1"/>
                <c:pt idx="0">
                  <c:v>0.10464058234758872</c:v>
                </c:pt>
              </c:numCache>
            </c:numRef>
          </c:val>
          <c:extLst>
            <c:ext xmlns:c16="http://schemas.microsoft.com/office/drawing/2014/chart" uri="{C3380CC4-5D6E-409C-BE32-E72D297353CC}">
              <c16:uniqueId val="{00000002-0495-40A2-A4F8-7BD402D9017B}"/>
            </c:ext>
          </c:extLst>
        </c:ser>
        <c:ser>
          <c:idx val="3"/>
          <c:order val="3"/>
          <c:tx>
            <c:strRef>
              <c:f>Tabelle1!$E$1</c:f>
              <c:strCache>
                <c:ptCount val="1"/>
                <c:pt idx="0">
                  <c:v>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Tabelle1!$E$2</c:f>
              <c:numCache>
                <c:formatCode>0%</c:formatCode>
                <c:ptCount val="1"/>
                <c:pt idx="0">
                  <c:v>0.18152866242038215</c:v>
                </c:pt>
              </c:numCache>
            </c:numRef>
          </c:val>
          <c:extLst>
            <c:ext xmlns:c16="http://schemas.microsoft.com/office/drawing/2014/chart" uri="{C3380CC4-5D6E-409C-BE32-E72D297353CC}">
              <c16:uniqueId val="{00000003-0495-40A2-A4F8-7BD402D9017B}"/>
            </c:ext>
          </c:extLst>
        </c:ser>
        <c:ser>
          <c:idx val="4"/>
          <c:order val="4"/>
          <c:tx>
            <c:strRef>
              <c:f>Tabelle1!$F$1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Tabelle1!$F$2</c:f>
              <c:numCache>
                <c:formatCode>0%</c:formatCode>
                <c:ptCount val="1"/>
                <c:pt idx="0">
                  <c:v>0.18880800727934485</c:v>
                </c:pt>
              </c:numCache>
            </c:numRef>
          </c:val>
          <c:extLst>
            <c:ext xmlns:c16="http://schemas.microsoft.com/office/drawing/2014/chart" uri="{C3380CC4-5D6E-409C-BE32-E72D297353CC}">
              <c16:uniqueId val="{00000004-0495-40A2-A4F8-7BD402D9017B}"/>
            </c:ext>
          </c:extLst>
        </c:ser>
        <c:ser>
          <c:idx val="5"/>
          <c:order val="5"/>
          <c:tx>
            <c:strRef>
              <c:f>Tabelle1!$G$1</c:f>
              <c:strCache>
                <c:ptCount val="1"/>
                <c:pt idx="0">
                  <c:v>Würde ich voll und ganz zustimmen 6</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Tabelle1!$G$2</c:f>
              <c:numCache>
                <c:formatCode>0%</c:formatCode>
                <c:ptCount val="1"/>
                <c:pt idx="0">
                  <c:v>0.25614194722474976</c:v>
                </c:pt>
              </c:numCache>
            </c:numRef>
          </c:val>
          <c:extLst>
            <c:ext xmlns:c16="http://schemas.microsoft.com/office/drawing/2014/chart" uri="{C3380CC4-5D6E-409C-BE32-E72D297353CC}">
              <c16:uniqueId val="{00000005-0495-40A2-A4F8-7BD402D9017B}"/>
            </c:ext>
          </c:extLst>
        </c:ser>
        <c:ser>
          <c:idx val="6"/>
          <c:order val="6"/>
          <c:tx>
            <c:strRef>
              <c:f>Tabelle1!$H$1</c:f>
              <c:strCache>
                <c:ptCount val="1"/>
                <c:pt idx="0">
                  <c:v>Kann ich nicht beurteilen</c:v>
                </c:pt>
              </c:strCache>
            </c:strRef>
          </c:tx>
          <c:spPr>
            <a:solidFill>
              <a:schemeClr val="bg2">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Tabelle1!$H$2</c:f>
              <c:numCache>
                <c:formatCode>0%</c:formatCode>
                <c:ptCount val="1"/>
                <c:pt idx="0">
                  <c:v>4.9135577797998181E-2</c:v>
                </c:pt>
              </c:numCache>
            </c:numRef>
          </c:val>
          <c:extLst>
            <c:ext xmlns:c16="http://schemas.microsoft.com/office/drawing/2014/chart" uri="{C3380CC4-5D6E-409C-BE32-E72D297353CC}">
              <c16:uniqueId val="{00000006-0495-40A2-A4F8-7BD402D9017B}"/>
            </c:ext>
          </c:extLst>
        </c:ser>
        <c:dLbls>
          <c:showLegendKey val="0"/>
          <c:showVal val="0"/>
          <c:showCatName val="0"/>
          <c:showSerName val="0"/>
          <c:showPercent val="0"/>
          <c:showBubbleSize val="0"/>
        </c:dLbls>
        <c:gapWidth val="60"/>
        <c:overlap val="100"/>
        <c:axId val="635685999"/>
        <c:axId val="695626015"/>
      </c:barChart>
      <c:catAx>
        <c:axId val="635685999"/>
        <c:scaling>
          <c:orientation val="maxMin"/>
        </c:scaling>
        <c:delete val="1"/>
        <c:axPos val="l"/>
        <c:numFmt formatCode="General" sourceLinked="1"/>
        <c:majorTickMark val="none"/>
        <c:minorTickMark val="none"/>
        <c:tickLblPos val="nextTo"/>
        <c:crossAx val="695626015"/>
        <c:crosses val="autoZero"/>
        <c:auto val="1"/>
        <c:lblAlgn val="ctr"/>
        <c:lblOffset val="100"/>
        <c:noMultiLvlLbl val="0"/>
      </c:catAx>
      <c:valAx>
        <c:axId val="695626015"/>
        <c:scaling>
          <c:orientation val="minMax"/>
        </c:scaling>
        <c:delete val="0"/>
        <c:axPos val="b"/>
        <c:numFmt formatCode="0%" sourceLinked="1"/>
        <c:majorTickMark val="out"/>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635685999"/>
        <c:crosses val="max"/>
        <c:crossBetween val="between"/>
        <c:majorUnit val="0.2"/>
      </c:valAx>
      <c:spPr>
        <a:noFill/>
        <a:ln>
          <a:noFill/>
        </a:ln>
        <a:effectLst/>
      </c:spPr>
    </c:plotArea>
    <c:legend>
      <c:legendPos val="r"/>
      <c:layout>
        <c:manualLayout>
          <c:xMode val="edge"/>
          <c:yMode val="edge"/>
          <c:x val="0.15224502551426919"/>
          <c:y val="0.86960765727792322"/>
          <c:w val="0.80358538781335098"/>
          <c:h val="0.13039234272207678"/>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de-CH"/>
              <a:t>Investitionen</a:t>
            </a:r>
            <a:r>
              <a:rPr lang="de-CH" baseline="0"/>
              <a:t> in CHF</a:t>
            </a:r>
            <a:endParaRPr lang="de-CH"/>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de-DE"/>
        </a:p>
      </c:txPr>
    </c:title>
    <c:autoTitleDeleted val="0"/>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dPt>
            <c:idx val="0"/>
            <c:bubble3D val="0"/>
            <c:spPr>
              <a:solidFill>
                <a:schemeClr val="accent1"/>
              </a:solidFill>
              <a:ln w="25400">
                <a:solidFill>
                  <a:srgbClr val="0096D2"/>
                </a:solidFill>
              </a:ln>
              <a:effectLst/>
              <a:sp3d contourW="25400">
                <a:contourClr>
                  <a:srgbClr val="0096D2"/>
                </a:contourClr>
              </a:sp3d>
            </c:spPr>
            <c:extLst>
              <c:ext xmlns:c16="http://schemas.microsoft.com/office/drawing/2014/chart" uri="{C3380CC4-5D6E-409C-BE32-E72D297353CC}">
                <c16:uniqueId val="{00000001-5FDF-426B-8790-91BD69286F0A}"/>
              </c:ext>
            </c:extLst>
          </c:dPt>
          <c:dPt>
            <c:idx val="1"/>
            <c:bubble3D val="0"/>
            <c:spPr>
              <a:solidFill>
                <a:srgbClr val="B3B3B3"/>
              </a:solidFill>
              <a:ln w="25400">
                <a:solidFill>
                  <a:schemeClr val="lt1"/>
                </a:solidFill>
              </a:ln>
              <a:effectLst/>
              <a:sp3d contourW="25400">
                <a:contourClr>
                  <a:schemeClr val="lt1"/>
                </a:contourClr>
              </a:sp3d>
            </c:spPr>
            <c:extLst>
              <c:ext xmlns:c16="http://schemas.microsoft.com/office/drawing/2014/chart" uri="{C3380CC4-5D6E-409C-BE32-E72D297353CC}">
                <c16:uniqueId val="{00000003-5FDF-426B-8790-91BD69286F0A}"/>
              </c:ext>
            </c:extLst>
          </c:dPt>
          <c:dPt>
            <c:idx val="2"/>
            <c:bubble3D val="0"/>
            <c:spPr>
              <a:solidFill>
                <a:schemeClr val="accent3"/>
              </a:solidFill>
              <a:ln w="25400">
                <a:solidFill>
                  <a:schemeClr val="lt1"/>
                </a:solidFill>
              </a:ln>
              <a:effectLst/>
              <a:sp3d contourW="25400">
                <a:contourClr>
                  <a:schemeClr val="lt1"/>
                </a:contourClr>
              </a:sp3d>
            </c:spPr>
            <c:extLst>
              <c:ext xmlns:c16="http://schemas.microsoft.com/office/drawing/2014/chart" uri="{C3380CC4-5D6E-409C-BE32-E72D297353CC}">
                <c16:uniqueId val="{00000005-5FDF-426B-8790-91BD69286F0A}"/>
              </c:ext>
            </c:extLst>
          </c:dPt>
          <c:dPt>
            <c:idx val="3"/>
            <c:bubble3D val="0"/>
            <c:spPr>
              <a:solidFill>
                <a:schemeClr val="accent4"/>
              </a:solidFill>
              <a:ln w="25400">
                <a:solidFill>
                  <a:schemeClr val="lt1"/>
                </a:solidFill>
              </a:ln>
              <a:effectLst/>
              <a:sp3d contourW="25400">
                <a:contourClr>
                  <a:schemeClr val="lt1"/>
                </a:contourClr>
              </a:sp3d>
            </c:spPr>
            <c:extLst>
              <c:ext xmlns:c16="http://schemas.microsoft.com/office/drawing/2014/chart" uri="{C3380CC4-5D6E-409C-BE32-E72D297353CC}">
                <c16:uniqueId val="{00000007-5FDF-426B-8790-91BD69286F0A}"/>
              </c:ext>
            </c:extLst>
          </c:dPt>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lumMod val="75000"/>
                        <a:lumOff val="25000"/>
                      </a:schemeClr>
                    </a:solidFill>
                    <a:latin typeface="+mn-lt"/>
                    <a:ea typeface="+mn-ea"/>
                    <a:cs typeface="+mn-cs"/>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Tabelle1!$A$1:$A$4</c:f>
              <c:strCache>
                <c:ptCount val="4"/>
                <c:pt idx="0">
                  <c:v>Bahn</c:v>
                </c:pt>
                <c:pt idx="1">
                  <c:v>Sonstiges</c:v>
                </c:pt>
                <c:pt idx="2">
                  <c:v>Alter und Gesundheit</c:v>
                </c:pt>
                <c:pt idx="3">
                  <c:v>Schule</c:v>
                </c:pt>
              </c:strCache>
            </c:strRef>
          </c:cat>
          <c:val>
            <c:numRef>
              <c:f>Tabelle1!$B$1:$B$4</c:f>
              <c:numCache>
                <c:formatCode>#,##0</c:formatCode>
                <c:ptCount val="4"/>
                <c:pt idx="0">
                  <c:v>203827779</c:v>
                </c:pt>
                <c:pt idx="1">
                  <c:v>104314500</c:v>
                </c:pt>
                <c:pt idx="2">
                  <c:v>67296050</c:v>
                </c:pt>
                <c:pt idx="3">
                  <c:v>37750000</c:v>
                </c:pt>
              </c:numCache>
            </c:numRef>
          </c:val>
          <c:extLst>
            <c:ext xmlns:c16="http://schemas.microsoft.com/office/drawing/2014/chart" uri="{C3380CC4-5D6E-409C-BE32-E72D297353CC}">
              <c16:uniqueId val="{00000008-5FDF-426B-8790-91BD69286F0A}"/>
            </c:ext>
          </c:extLst>
        </c:ser>
        <c:dLbls>
          <c:showLegendKey val="0"/>
          <c:showVal val="0"/>
          <c:showCatName val="0"/>
          <c:showSerName val="0"/>
          <c:showPercent val="0"/>
          <c:showBubbleSize val="0"/>
          <c:showLeaderLines val="1"/>
        </c:dLbls>
      </c:pie3DChart>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de-DE"/>
        </a:p>
      </c:txPr>
    </c:legend>
    <c:plotVisOnly val="1"/>
    <c:dispBlanksAs val="gap"/>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0659440279605"/>
          <c:y val="8.2496813273418027E-2"/>
          <c:w val="0.50047640062891519"/>
          <c:h val="0.66524691700922123"/>
        </c:manualLayout>
      </c:layout>
      <c:barChart>
        <c:barDir val="bar"/>
        <c:grouping val="percentStacked"/>
        <c:varyColors val="0"/>
        <c:ser>
          <c:idx val="0"/>
          <c:order val="0"/>
          <c:tx>
            <c:strRef>
              <c:f>Tabelle1!$B$1</c:f>
              <c:strCache>
                <c:ptCount val="1"/>
                <c:pt idx="0">
                  <c:v>Überhaupt nicht wichtig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Tabelle1!$B$2</c:f>
              <c:numCache>
                <c:formatCode>0%</c:formatCode>
                <c:ptCount val="1"/>
                <c:pt idx="0">
                  <c:v>7.3558648111332003E-2</c:v>
                </c:pt>
              </c:numCache>
            </c:numRef>
          </c:val>
          <c:extLst>
            <c:ext xmlns:c16="http://schemas.microsoft.com/office/drawing/2014/chart" uri="{C3380CC4-5D6E-409C-BE32-E72D297353CC}">
              <c16:uniqueId val="{00000000-091C-4260-9C19-4BA58C5CB5E8}"/>
            </c:ext>
          </c:extLst>
        </c:ser>
        <c:ser>
          <c:idx val="1"/>
          <c:order val="1"/>
          <c:tx>
            <c:strRef>
              <c:f>Tabelle1!$C$1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Tabelle1!$C$2</c:f>
              <c:numCache>
                <c:formatCode>0%</c:formatCode>
                <c:ptCount val="1"/>
                <c:pt idx="0">
                  <c:v>3.9761431411530816E-2</c:v>
                </c:pt>
              </c:numCache>
            </c:numRef>
          </c:val>
          <c:extLst>
            <c:ext xmlns:c16="http://schemas.microsoft.com/office/drawing/2014/chart" uri="{C3380CC4-5D6E-409C-BE32-E72D297353CC}">
              <c16:uniqueId val="{00000001-091C-4260-9C19-4BA58C5CB5E8}"/>
            </c:ext>
          </c:extLst>
        </c:ser>
        <c:ser>
          <c:idx val="2"/>
          <c:order val="2"/>
          <c:tx>
            <c:strRef>
              <c:f>Tabelle1!$D$1</c:f>
              <c:strCache>
                <c:ptCount val="1"/>
                <c:pt idx="0">
                  <c:v>3</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Tabelle1!$D$2</c:f>
              <c:numCache>
                <c:formatCode>0%</c:formatCode>
                <c:ptCount val="1"/>
                <c:pt idx="0">
                  <c:v>5.9642147117296221E-2</c:v>
                </c:pt>
              </c:numCache>
            </c:numRef>
          </c:val>
          <c:extLst>
            <c:ext xmlns:c16="http://schemas.microsoft.com/office/drawing/2014/chart" uri="{C3380CC4-5D6E-409C-BE32-E72D297353CC}">
              <c16:uniqueId val="{00000002-091C-4260-9C19-4BA58C5CB5E8}"/>
            </c:ext>
          </c:extLst>
        </c:ser>
        <c:ser>
          <c:idx val="3"/>
          <c:order val="3"/>
          <c:tx>
            <c:strRef>
              <c:f>Tabelle1!$E$1</c:f>
              <c:strCache>
                <c:ptCount val="1"/>
                <c:pt idx="0">
                  <c:v>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Tabelle1!$E$2</c:f>
              <c:numCache>
                <c:formatCode>0%</c:formatCode>
                <c:ptCount val="1"/>
                <c:pt idx="0">
                  <c:v>0.19880715705765406</c:v>
                </c:pt>
              </c:numCache>
            </c:numRef>
          </c:val>
          <c:extLst>
            <c:ext xmlns:c16="http://schemas.microsoft.com/office/drawing/2014/chart" uri="{C3380CC4-5D6E-409C-BE32-E72D297353CC}">
              <c16:uniqueId val="{00000003-091C-4260-9C19-4BA58C5CB5E8}"/>
            </c:ext>
          </c:extLst>
        </c:ser>
        <c:ser>
          <c:idx val="4"/>
          <c:order val="4"/>
          <c:tx>
            <c:strRef>
              <c:f>Tabelle1!$F$1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Tabelle1!$F$2</c:f>
              <c:numCache>
                <c:formatCode>0%</c:formatCode>
                <c:ptCount val="1"/>
                <c:pt idx="0">
                  <c:v>0.22862823061630219</c:v>
                </c:pt>
              </c:numCache>
            </c:numRef>
          </c:val>
          <c:extLst>
            <c:ext xmlns:c16="http://schemas.microsoft.com/office/drawing/2014/chart" uri="{C3380CC4-5D6E-409C-BE32-E72D297353CC}">
              <c16:uniqueId val="{00000004-091C-4260-9C19-4BA58C5CB5E8}"/>
            </c:ext>
          </c:extLst>
        </c:ser>
        <c:ser>
          <c:idx val="5"/>
          <c:order val="5"/>
          <c:tx>
            <c:strRef>
              <c:f>Tabelle1!$G$1</c:f>
              <c:strCache>
                <c:ptCount val="1"/>
                <c:pt idx="0">
                  <c:v>Sehr wichtig 6</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Tabelle1!$G$2</c:f>
              <c:numCache>
                <c:formatCode>0%</c:formatCode>
                <c:ptCount val="1"/>
                <c:pt idx="0">
                  <c:v>0.33001988071570582</c:v>
                </c:pt>
              </c:numCache>
            </c:numRef>
          </c:val>
          <c:extLst>
            <c:ext xmlns:c16="http://schemas.microsoft.com/office/drawing/2014/chart" uri="{C3380CC4-5D6E-409C-BE32-E72D297353CC}">
              <c16:uniqueId val="{00000005-091C-4260-9C19-4BA58C5CB5E8}"/>
            </c:ext>
          </c:extLst>
        </c:ser>
        <c:ser>
          <c:idx val="6"/>
          <c:order val="6"/>
          <c:tx>
            <c:strRef>
              <c:f>Tabelle1!$H$1</c:f>
              <c:strCache>
                <c:ptCount val="1"/>
                <c:pt idx="0">
                  <c:v>Kann ich nicht beurteilen</c:v>
                </c:pt>
              </c:strCache>
            </c:strRef>
          </c:tx>
          <c:spPr>
            <a:solidFill>
              <a:schemeClr val="bg2">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Tabelle1!$H$2</c:f>
              <c:numCache>
                <c:formatCode>0%</c:formatCode>
                <c:ptCount val="1"/>
                <c:pt idx="0">
                  <c:v>6.9582504970178927E-2</c:v>
                </c:pt>
              </c:numCache>
            </c:numRef>
          </c:val>
          <c:extLst>
            <c:ext xmlns:c16="http://schemas.microsoft.com/office/drawing/2014/chart" uri="{C3380CC4-5D6E-409C-BE32-E72D297353CC}">
              <c16:uniqueId val="{00000006-091C-4260-9C19-4BA58C5CB5E8}"/>
            </c:ext>
          </c:extLst>
        </c:ser>
        <c:dLbls>
          <c:showLegendKey val="0"/>
          <c:showVal val="0"/>
          <c:showCatName val="0"/>
          <c:showSerName val="0"/>
          <c:showPercent val="0"/>
          <c:showBubbleSize val="0"/>
        </c:dLbls>
        <c:gapWidth val="60"/>
        <c:overlap val="100"/>
        <c:axId val="635685999"/>
        <c:axId val="695626015"/>
      </c:barChart>
      <c:catAx>
        <c:axId val="635685999"/>
        <c:scaling>
          <c:orientation val="maxMin"/>
        </c:scaling>
        <c:delete val="1"/>
        <c:axPos val="l"/>
        <c:numFmt formatCode="General" sourceLinked="1"/>
        <c:majorTickMark val="none"/>
        <c:minorTickMark val="none"/>
        <c:tickLblPos val="nextTo"/>
        <c:crossAx val="695626015"/>
        <c:crosses val="autoZero"/>
        <c:auto val="1"/>
        <c:lblAlgn val="ctr"/>
        <c:lblOffset val="100"/>
        <c:noMultiLvlLbl val="0"/>
      </c:catAx>
      <c:valAx>
        <c:axId val="695626015"/>
        <c:scaling>
          <c:orientation val="minMax"/>
        </c:scaling>
        <c:delete val="0"/>
        <c:axPos val="b"/>
        <c:numFmt formatCode="0%" sourceLinked="1"/>
        <c:majorTickMark val="out"/>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635685999"/>
        <c:crosses val="max"/>
        <c:crossBetween val="between"/>
        <c:majorUnit val="0.2"/>
      </c:valAx>
      <c:spPr>
        <a:noFill/>
        <a:ln>
          <a:noFill/>
        </a:ln>
        <a:effectLst/>
      </c:spPr>
    </c:plotArea>
    <c:legend>
      <c:legendPos val="r"/>
      <c:layout>
        <c:manualLayout>
          <c:xMode val="edge"/>
          <c:yMode val="edge"/>
          <c:x val="0.15224502551426919"/>
          <c:y val="0.92937162362546299"/>
          <c:w val="0.80358538781335098"/>
          <c:h val="7.0628376374536977E-2"/>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30659440279605"/>
          <c:y val="8.2496813273418027E-2"/>
          <c:w val="0.50047640062891519"/>
          <c:h val="0.66523388915239623"/>
        </c:manualLayout>
      </c:layout>
      <c:barChart>
        <c:barDir val="bar"/>
        <c:grouping val="percentStacked"/>
        <c:varyColors val="0"/>
        <c:ser>
          <c:idx val="0"/>
          <c:order val="0"/>
          <c:tx>
            <c:strRef>
              <c:f>Tabelle1!$B$1</c:f>
              <c:strCache>
                <c:ptCount val="1"/>
                <c:pt idx="0">
                  <c:v>Wüde ich sicher nicht in Betracht ziehen 1</c:v>
                </c:pt>
              </c:strCache>
            </c:strRef>
          </c:tx>
          <c:spPr>
            <a:solidFill>
              <a:schemeClr val="accent4">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Tabelle1!$B$2</c:f>
              <c:numCache>
                <c:formatCode>0%</c:formatCode>
                <c:ptCount val="1"/>
                <c:pt idx="0">
                  <c:v>8.0165289256198341E-2</c:v>
                </c:pt>
              </c:numCache>
            </c:numRef>
          </c:val>
          <c:extLst>
            <c:ext xmlns:c16="http://schemas.microsoft.com/office/drawing/2014/chart" uri="{C3380CC4-5D6E-409C-BE32-E72D297353CC}">
              <c16:uniqueId val="{00000000-CEBE-4050-8A75-432AB8B7823C}"/>
            </c:ext>
          </c:extLst>
        </c:ser>
        <c:ser>
          <c:idx val="1"/>
          <c:order val="1"/>
          <c:tx>
            <c:strRef>
              <c:f>Tabelle1!$C$1</c:f>
              <c:strCache>
                <c:ptCount val="1"/>
                <c:pt idx="0">
                  <c:v>2</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Tabelle1!$C$2</c:f>
              <c:numCache>
                <c:formatCode>0%</c:formatCode>
                <c:ptCount val="1"/>
                <c:pt idx="0">
                  <c:v>0.10826446280991736</c:v>
                </c:pt>
              </c:numCache>
            </c:numRef>
          </c:val>
          <c:extLst>
            <c:ext xmlns:c16="http://schemas.microsoft.com/office/drawing/2014/chart" uri="{C3380CC4-5D6E-409C-BE32-E72D297353CC}">
              <c16:uniqueId val="{00000001-CEBE-4050-8A75-432AB8B7823C}"/>
            </c:ext>
          </c:extLst>
        </c:ser>
        <c:ser>
          <c:idx val="2"/>
          <c:order val="2"/>
          <c:tx>
            <c:strRef>
              <c:f>Tabelle1!$D$1</c:f>
              <c:strCache>
                <c:ptCount val="1"/>
                <c:pt idx="0">
                  <c:v>3</c:v>
                </c:pt>
              </c:strCache>
            </c:strRef>
          </c:tx>
          <c:spPr>
            <a:solidFill>
              <a:schemeClr val="accent4">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Tabelle1!$D$2</c:f>
              <c:numCache>
                <c:formatCode>0%</c:formatCode>
                <c:ptCount val="1"/>
                <c:pt idx="0">
                  <c:v>0.1165289256198347</c:v>
                </c:pt>
              </c:numCache>
            </c:numRef>
          </c:val>
          <c:extLst>
            <c:ext xmlns:c16="http://schemas.microsoft.com/office/drawing/2014/chart" uri="{C3380CC4-5D6E-409C-BE32-E72D297353CC}">
              <c16:uniqueId val="{00000002-CEBE-4050-8A75-432AB8B7823C}"/>
            </c:ext>
          </c:extLst>
        </c:ser>
        <c:ser>
          <c:idx val="3"/>
          <c:order val="3"/>
          <c:tx>
            <c:strRef>
              <c:f>Tabelle1!$E$1</c:f>
              <c:strCache>
                <c:ptCount val="1"/>
                <c:pt idx="0">
                  <c:v>4</c:v>
                </c:pt>
              </c:strCache>
            </c:strRef>
          </c:tx>
          <c:spPr>
            <a:solidFill>
              <a:schemeClr val="accent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Tabelle1!$E$2</c:f>
              <c:numCache>
                <c:formatCode>0%</c:formatCode>
                <c:ptCount val="1"/>
                <c:pt idx="0">
                  <c:v>0.19256198347107439</c:v>
                </c:pt>
              </c:numCache>
            </c:numRef>
          </c:val>
          <c:extLst>
            <c:ext xmlns:c16="http://schemas.microsoft.com/office/drawing/2014/chart" uri="{C3380CC4-5D6E-409C-BE32-E72D297353CC}">
              <c16:uniqueId val="{00000003-CEBE-4050-8A75-432AB8B7823C}"/>
            </c:ext>
          </c:extLst>
        </c:ser>
        <c:ser>
          <c:idx val="4"/>
          <c:order val="4"/>
          <c:tx>
            <c:strRef>
              <c:f>Tabelle1!$F$1</c:f>
              <c:strCache>
                <c:ptCount val="1"/>
                <c:pt idx="0">
                  <c:v>5</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Tabelle1!$F$2</c:f>
              <c:numCache>
                <c:formatCode>0%</c:formatCode>
                <c:ptCount val="1"/>
                <c:pt idx="0">
                  <c:v>0.19669421487603306</c:v>
                </c:pt>
              </c:numCache>
            </c:numRef>
          </c:val>
          <c:extLst>
            <c:ext xmlns:c16="http://schemas.microsoft.com/office/drawing/2014/chart" uri="{C3380CC4-5D6E-409C-BE32-E72D297353CC}">
              <c16:uniqueId val="{00000004-CEBE-4050-8A75-432AB8B7823C}"/>
            </c:ext>
          </c:extLst>
        </c:ser>
        <c:ser>
          <c:idx val="5"/>
          <c:order val="5"/>
          <c:tx>
            <c:strRef>
              <c:f>Tabelle1!$G$1</c:f>
              <c:strCache>
                <c:ptCount val="1"/>
                <c:pt idx="0">
                  <c:v>Wüde ich sicher in Betracht ziehen 6</c:v>
                </c:pt>
              </c:strCache>
            </c:strRef>
          </c:tx>
          <c:spPr>
            <a:solidFill>
              <a:schemeClr val="accent2">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2"/>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Tabelle1!$G$2</c:f>
              <c:numCache>
                <c:formatCode>0%</c:formatCode>
                <c:ptCount val="1"/>
                <c:pt idx="0">
                  <c:v>0.19669421487603306</c:v>
                </c:pt>
              </c:numCache>
            </c:numRef>
          </c:val>
          <c:extLst>
            <c:ext xmlns:c16="http://schemas.microsoft.com/office/drawing/2014/chart" uri="{C3380CC4-5D6E-409C-BE32-E72D297353CC}">
              <c16:uniqueId val="{00000005-CEBE-4050-8A75-432AB8B7823C}"/>
            </c:ext>
          </c:extLst>
        </c:ser>
        <c:ser>
          <c:idx val="6"/>
          <c:order val="6"/>
          <c:tx>
            <c:strRef>
              <c:f>Tabelle1!$H$1</c:f>
              <c:strCache>
                <c:ptCount val="1"/>
                <c:pt idx="0">
                  <c:v>Kann ich nicht beurteilen</c:v>
                </c:pt>
              </c:strCache>
            </c:strRef>
          </c:tx>
          <c:spPr>
            <a:solidFill>
              <a:schemeClr val="bg2">
                <a:lumMod val="8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mn-lt"/>
                    <a:ea typeface="+mn-ea"/>
                    <a:cs typeface="+mn-cs"/>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c:f>
              <c:strCache>
                <c:ptCount val="1"/>
                <c:pt idx="0">
                  <c:v>Total []</c:v>
                </c:pt>
              </c:strCache>
            </c:strRef>
          </c:cat>
          <c:val>
            <c:numRef>
              <c:f>Tabelle1!$H$2</c:f>
              <c:numCache>
                <c:formatCode>0%</c:formatCode>
                <c:ptCount val="1"/>
                <c:pt idx="0">
                  <c:v>0.10909090909090909</c:v>
                </c:pt>
              </c:numCache>
            </c:numRef>
          </c:val>
          <c:extLst>
            <c:ext xmlns:c16="http://schemas.microsoft.com/office/drawing/2014/chart" uri="{C3380CC4-5D6E-409C-BE32-E72D297353CC}">
              <c16:uniqueId val="{00000006-CEBE-4050-8A75-432AB8B7823C}"/>
            </c:ext>
          </c:extLst>
        </c:ser>
        <c:dLbls>
          <c:showLegendKey val="0"/>
          <c:showVal val="0"/>
          <c:showCatName val="0"/>
          <c:showSerName val="0"/>
          <c:showPercent val="0"/>
          <c:showBubbleSize val="0"/>
        </c:dLbls>
        <c:gapWidth val="60"/>
        <c:overlap val="100"/>
        <c:axId val="635685999"/>
        <c:axId val="695626015"/>
      </c:barChart>
      <c:catAx>
        <c:axId val="635685999"/>
        <c:scaling>
          <c:orientation val="maxMin"/>
        </c:scaling>
        <c:delete val="1"/>
        <c:axPos val="l"/>
        <c:numFmt formatCode="General" sourceLinked="1"/>
        <c:majorTickMark val="none"/>
        <c:minorTickMark val="none"/>
        <c:tickLblPos val="nextTo"/>
        <c:crossAx val="695626015"/>
        <c:crosses val="autoZero"/>
        <c:auto val="1"/>
        <c:lblAlgn val="ctr"/>
        <c:lblOffset val="100"/>
        <c:noMultiLvlLbl val="0"/>
      </c:catAx>
      <c:valAx>
        <c:axId val="695626015"/>
        <c:scaling>
          <c:orientation val="minMax"/>
        </c:scaling>
        <c:delete val="0"/>
        <c:axPos val="b"/>
        <c:numFmt formatCode="0%" sourceLinked="1"/>
        <c:majorTickMark val="out"/>
        <c:minorTickMark val="none"/>
        <c:tickLblPos val="nextTo"/>
        <c:spPr>
          <a:noFill/>
          <a:ln>
            <a:solidFill>
              <a:schemeClr val="bg2">
                <a:lumMod val="85000"/>
              </a:schemeClr>
            </a:solidFill>
          </a:ln>
          <a:effectLst/>
        </c:spPr>
        <c:txPr>
          <a:bodyPr rot="-60000000" spcFirstLastPara="1" vertOverflow="ellipsis" vert="horz" wrap="square" anchor="ctr" anchorCtr="1"/>
          <a:lstStyle/>
          <a:p>
            <a:pPr>
              <a:defRPr sz="800" b="0" i="0" u="none" strike="noStrike" kern="1200" baseline="0">
                <a:solidFill>
                  <a:schemeClr val="tx1"/>
                </a:solidFill>
                <a:latin typeface="+mn-lt"/>
                <a:ea typeface="+mn-ea"/>
                <a:cs typeface="+mn-cs"/>
              </a:defRPr>
            </a:pPr>
            <a:endParaRPr lang="de-DE"/>
          </a:p>
        </c:txPr>
        <c:crossAx val="635685999"/>
        <c:crosses val="max"/>
        <c:crossBetween val="between"/>
        <c:majorUnit val="0.2"/>
      </c:valAx>
      <c:spPr>
        <a:noFill/>
        <a:ln>
          <a:noFill/>
        </a:ln>
        <a:effectLst/>
      </c:spPr>
    </c:plotArea>
    <c:legend>
      <c:legendPos val="r"/>
      <c:layout>
        <c:manualLayout>
          <c:xMode val="edge"/>
          <c:yMode val="edge"/>
          <c:x val="0.15224502551426919"/>
          <c:y val="0.92937162362546299"/>
          <c:w val="0.80358538781335098"/>
          <c:h val="7.0628376374536977E-2"/>
        </c:manualLayout>
      </c:layout>
      <c:overlay val="0"/>
      <c:spPr>
        <a:noFill/>
        <a:ln>
          <a:noFill/>
        </a:ln>
        <a:effectLst/>
      </c:spPr>
      <c:txPr>
        <a:bodyPr rot="0" spcFirstLastPara="1" vertOverflow="ellipsis" vert="horz" wrap="square" anchor="t" anchorCtr="1"/>
        <a:lstStyle/>
        <a:p>
          <a:pPr>
            <a:defRPr sz="900" b="0" i="0" u="none" strike="noStrike" kern="1200" baseline="0">
              <a:solidFill>
                <a:schemeClr val="tx1"/>
              </a:solidFill>
              <a:latin typeface="+mn-lt"/>
              <a:ea typeface="+mn-ea"/>
              <a:cs typeface="+mn-cs"/>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6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a:extLst>
              <a:ext uri="{FF2B5EF4-FFF2-40B4-BE49-F238E27FC236}">
                <a16:creationId xmlns:a16="http://schemas.microsoft.com/office/drawing/2014/main" id="{EC15EDA7-3645-698F-BC8A-B5527D0577E0}"/>
              </a:ext>
            </a:extLst>
          </p:cNvPr>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umsplatzhalter 2">
            <a:extLst>
              <a:ext uri="{FF2B5EF4-FFF2-40B4-BE49-F238E27FC236}">
                <a16:creationId xmlns:a16="http://schemas.microsoft.com/office/drawing/2014/main" id="{AC01E0F5-137B-418D-D677-DA62C9AC3943}"/>
              </a:ext>
            </a:extLst>
          </p:cNvPr>
          <p:cNvSpPr>
            <a:spLocks noGrp="1"/>
          </p:cNvSpPr>
          <p:nvPr>
            <p:ph type="dt" sz="quarter" idx="1"/>
          </p:nvPr>
        </p:nvSpPr>
        <p:spPr>
          <a:xfrm>
            <a:off x="3854939" y="0"/>
            <a:ext cx="2949099" cy="498932"/>
          </a:xfrm>
          <a:prstGeom prst="rect">
            <a:avLst/>
          </a:prstGeom>
        </p:spPr>
        <p:txBody>
          <a:bodyPr vert="horz" lIns="91440" tIns="45720" rIns="91440" bIns="45720" rtlCol="0"/>
          <a:lstStyle>
            <a:lvl1pPr algn="r">
              <a:defRPr sz="1200"/>
            </a:lvl1pPr>
          </a:lstStyle>
          <a:p>
            <a:fld id="{84B5B556-30D4-416C-96E9-DF388B3EC84D}" type="datetimeFigureOut">
              <a:rPr lang="en-US" smtClean="0"/>
              <a:t>5/26/2024</a:t>
            </a:fld>
            <a:endParaRPr lang="en-US"/>
          </a:p>
        </p:txBody>
      </p:sp>
      <p:sp>
        <p:nvSpPr>
          <p:cNvPr id="4" name="Fußzeilenplatzhalter 3">
            <a:extLst>
              <a:ext uri="{FF2B5EF4-FFF2-40B4-BE49-F238E27FC236}">
                <a16:creationId xmlns:a16="http://schemas.microsoft.com/office/drawing/2014/main" id="{9AB17647-B4F9-22F5-DF78-ECA90D3E7A79}"/>
              </a:ext>
            </a:extLst>
          </p:cNvPr>
          <p:cNvSpPr>
            <a:spLocks noGrp="1"/>
          </p:cNvSpPr>
          <p:nvPr>
            <p:ph type="ftr" sz="quarter" idx="2"/>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5" name="Foliennummernplatzhalter 4">
            <a:extLst>
              <a:ext uri="{FF2B5EF4-FFF2-40B4-BE49-F238E27FC236}">
                <a16:creationId xmlns:a16="http://schemas.microsoft.com/office/drawing/2014/main" id="{79B164EF-31A1-E209-9FA5-6A1872BF63CE}"/>
              </a:ext>
            </a:extLst>
          </p:cNvPr>
          <p:cNvSpPr>
            <a:spLocks noGrp="1"/>
          </p:cNvSpPr>
          <p:nvPr>
            <p:ph type="sldNum" sz="quarter" idx="3"/>
          </p:nvPr>
        </p:nvSpPr>
        <p:spPr>
          <a:xfrm>
            <a:off x="3854939" y="9445170"/>
            <a:ext cx="2949099" cy="498931"/>
          </a:xfrm>
          <a:prstGeom prst="rect">
            <a:avLst/>
          </a:prstGeom>
        </p:spPr>
        <p:txBody>
          <a:bodyPr vert="horz" lIns="91440" tIns="45720" rIns="91440" bIns="45720" rtlCol="0" anchor="b"/>
          <a:lstStyle>
            <a:lvl1pPr algn="r">
              <a:defRPr sz="1200"/>
            </a:lvl1pPr>
          </a:lstStyle>
          <a:p>
            <a:fld id="{6B0F9826-E949-4194-B3E4-CEFF53376D9A}" type="slidenum">
              <a:rPr lang="en-US" smtClean="0"/>
              <a:t>‹Nr.›</a:t>
            </a:fld>
            <a:endParaRPr lang="en-US"/>
          </a:p>
        </p:txBody>
      </p:sp>
    </p:spTree>
    <p:extLst>
      <p:ext uri="{BB962C8B-B14F-4D97-AF65-F5344CB8AC3E}">
        <p14:creationId xmlns:p14="http://schemas.microsoft.com/office/powerpoint/2010/main" val="3330214277"/>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3132" userDrawn="1">
          <p15:clr>
            <a:srgbClr val="F26B43"/>
          </p15:clr>
        </p15:guide>
        <p15:guide id="2" pos="2144"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9099" cy="498932"/>
          </a:xfrm>
          <a:prstGeom prst="rect">
            <a:avLst/>
          </a:prstGeom>
        </p:spPr>
        <p:txBody>
          <a:bodyPr vert="horz" lIns="91440" tIns="45720" rIns="91440" bIns="45720" rtlCol="0"/>
          <a:lstStyle>
            <a:lvl1pPr algn="l">
              <a:defRPr sz="1200"/>
            </a:lvl1pPr>
          </a:lstStyle>
          <a:p>
            <a:endParaRPr lang="en-US"/>
          </a:p>
        </p:txBody>
      </p:sp>
      <p:sp>
        <p:nvSpPr>
          <p:cNvPr id="3" name="Datumsplatzhalter 2"/>
          <p:cNvSpPr>
            <a:spLocks noGrp="1"/>
          </p:cNvSpPr>
          <p:nvPr>
            <p:ph type="dt" idx="1"/>
          </p:nvPr>
        </p:nvSpPr>
        <p:spPr>
          <a:xfrm>
            <a:off x="3854939" y="0"/>
            <a:ext cx="2949099" cy="498932"/>
          </a:xfrm>
          <a:prstGeom prst="rect">
            <a:avLst/>
          </a:prstGeom>
        </p:spPr>
        <p:txBody>
          <a:bodyPr vert="horz" lIns="91440" tIns="45720" rIns="91440" bIns="45720" rtlCol="0"/>
          <a:lstStyle>
            <a:lvl1pPr algn="r">
              <a:defRPr sz="1200"/>
            </a:lvl1pPr>
          </a:lstStyle>
          <a:p>
            <a:fld id="{9C8F2DF8-2C48-4207-9349-06529D5B79CD}" type="datetimeFigureOut">
              <a:rPr lang="en-US" smtClean="0"/>
              <a:t>5/26/2024</a:t>
            </a:fld>
            <a:endParaRPr lang="en-US"/>
          </a:p>
        </p:txBody>
      </p:sp>
      <p:sp>
        <p:nvSpPr>
          <p:cNvPr id="4" name="Folienbildplatzhalter 3"/>
          <p:cNvSpPr>
            <a:spLocks noGrp="1" noRot="1" noChangeAspect="1"/>
          </p:cNvSpPr>
          <p:nvPr>
            <p:ph type="sldImg" idx="2"/>
          </p:nvPr>
        </p:nvSpPr>
        <p:spPr>
          <a:xfrm>
            <a:off x="420688" y="1243013"/>
            <a:ext cx="5964237" cy="3355975"/>
          </a:xfrm>
          <a:prstGeom prst="rect">
            <a:avLst/>
          </a:prstGeom>
          <a:noFill/>
          <a:ln w="12700">
            <a:solidFill>
              <a:prstClr val="black"/>
            </a:solidFill>
          </a:ln>
        </p:spPr>
        <p:txBody>
          <a:bodyPr vert="horz" lIns="91440" tIns="45720" rIns="91440" bIns="45720" rtlCol="0" anchor="ctr"/>
          <a:lstStyle/>
          <a:p>
            <a:endParaRPr lang="en-US"/>
          </a:p>
        </p:txBody>
      </p:sp>
      <p:sp>
        <p:nvSpPr>
          <p:cNvPr id="5" name="Notizenplatzhalter 4"/>
          <p:cNvSpPr>
            <a:spLocks noGrp="1"/>
          </p:cNvSpPr>
          <p:nvPr>
            <p:ph type="body" sz="quarter" idx="3"/>
          </p:nvPr>
        </p:nvSpPr>
        <p:spPr>
          <a:xfrm>
            <a:off x="680562" y="4785598"/>
            <a:ext cx="5444490" cy="3915489"/>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a:p>
        </p:txBody>
      </p:sp>
      <p:sp>
        <p:nvSpPr>
          <p:cNvPr id="6" name="Fußzeilenplatzhalter 5"/>
          <p:cNvSpPr>
            <a:spLocks noGrp="1"/>
          </p:cNvSpPr>
          <p:nvPr>
            <p:ph type="ftr" sz="quarter" idx="4"/>
          </p:nvPr>
        </p:nvSpPr>
        <p:spPr>
          <a:xfrm>
            <a:off x="0" y="9445170"/>
            <a:ext cx="2949099" cy="498931"/>
          </a:xfrm>
          <a:prstGeom prst="rect">
            <a:avLst/>
          </a:prstGeom>
        </p:spPr>
        <p:txBody>
          <a:bodyPr vert="horz" lIns="91440" tIns="45720" rIns="91440" bIns="45720" rtlCol="0" anchor="b"/>
          <a:lstStyle>
            <a:lvl1pPr algn="l">
              <a:defRPr sz="1200"/>
            </a:lvl1pPr>
          </a:lstStyle>
          <a:p>
            <a:endParaRPr lang="en-US"/>
          </a:p>
        </p:txBody>
      </p:sp>
      <p:sp>
        <p:nvSpPr>
          <p:cNvPr id="7" name="Foliennummernplatzhalter 6"/>
          <p:cNvSpPr>
            <a:spLocks noGrp="1"/>
          </p:cNvSpPr>
          <p:nvPr>
            <p:ph type="sldNum" sz="quarter" idx="5"/>
          </p:nvPr>
        </p:nvSpPr>
        <p:spPr>
          <a:xfrm>
            <a:off x="3854939" y="9445170"/>
            <a:ext cx="2949099" cy="498931"/>
          </a:xfrm>
          <a:prstGeom prst="rect">
            <a:avLst/>
          </a:prstGeom>
        </p:spPr>
        <p:txBody>
          <a:bodyPr vert="horz" lIns="91440" tIns="45720" rIns="91440" bIns="45720" rtlCol="0" anchor="b"/>
          <a:lstStyle>
            <a:lvl1pPr algn="r">
              <a:defRPr sz="1200"/>
            </a:lvl1pPr>
          </a:lstStyle>
          <a:p>
            <a:fld id="{5C166527-46C3-479A-8EBC-AF726F43359F}" type="slidenum">
              <a:rPr lang="en-US" smtClean="0"/>
              <a:t>‹Nr.›</a:t>
            </a:fld>
            <a:endParaRPr lang="en-US"/>
          </a:p>
        </p:txBody>
      </p:sp>
    </p:spTree>
    <p:extLst>
      <p:ext uri="{BB962C8B-B14F-4D97-AF65-F5344CB8AC3E}">
        <p14:creationId xmlns:p14="http://schemas.microsoft.com/office/powerpoint/2010/main" val="23862434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132" userDrawn="1">
          <p15:clr>
            <a:srgbClr val="F26B43"/>
          </p15:clr>
        </p15:guide>
        <p15:guide id="2" pos="2144"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23DA2EE-6589-4D08-BE03-198669EFC992}" type="slidenum">
              <a:rPr lang="de-CH" smtClean="0"/>
              <a:pPr/>
              <a:t>8</a:t>
            </a:fld>
            <a:endParaRPr lang="de-CH" dirty="0"/>
          </a:p>
        </p:txBody>
      </p:sp>
    </p:spTree>
    <p:extLst>
      <p:ext uri="{BB962C8B-B14F-4D97-AF65-F5344CB8AC3E}">
        <p14:creationId xmlns:p14="http://schemas.microsoft.com/office/powerpoint/2010/main" val="3676667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23DA2EE-6589-4D08-BE03-198669EFC992}" type="slidenum">
              <a:rPr lang="de-CH" smtClean="0"/>
              <a:pPr/>
              <a:t>18</a:t>
            </a:fld>
            <a:endParaRPr lang="de-CH" dirty="0"/>
          </a:p>
        </p:txBody>
      </p:sp>
    </p:spTree>
    <p:extLst>
      <p:ext uri="{BB962C8B-B14F-4D97-AF65-F5344CB8AC3E}">
        <p14:creationId xmlns:p14="http://schemas.microsoft.com/office/powerpoint/2010/main" val="22741269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CH" dirty="0"/>
          </a:p>
        </p:txBody>
      </p:sp>
      <p:sp>
        <p:nvSpPr>
          <p:cNvPr id="4" name="Foliennummernplatzhalter 3"/>
          <p:cNvSpPr>
            <a:spLocks noGrp="1"/>
          </p:cNvSpPr>
          <p:nvPr>
            <p:ph type="sldNum" sz="quarter" idx="5"/>
          </p:nvPr>
        </p:nvSpPr>
        <p:spPr/>
        <p:txBody>
          <a:bodyPr/>
          <a:lstStyle/>
          <a:p>
            <a:fld id="{823DA2EE-6589-4D08-BE03-198669EFC992}" type="slidenum">
              <a:rPr lang="de-CH" smtClean="0"/>
              <a:pPr/>
              <a:t>19</a:t>
            </a:fld>
            <a:endParaRPr lang="de-CH" dirty="0"/>
          </a:p>
        </p:txBody>
      </p:sp>
    </p:spTree>
    <p:extLst>
      <p:ext uri="{BB962C8B-B14F-4D97-AF65-F5344CB8AC3E}">
        <p14:creationId xmlns:p14="http://schemas.microsoft.com/office/powerpoint/2010/main" val="60935101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sv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chluss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ACBEC8B-3D63-0C3A-9774-E026C5D73E5C}"/>
              </a:ext>
            </a:extLst>
          </p:cNvPr>
          <p:cNvSpPr>
            <a:spLocks noGrp="1"/>
          </p:cNvSpPr>
          <p:nvPr>
            <p:ph type="ctrTitle"/>
          </p:nvPr>
        </p:nvSpPr>
        <p:spPr>
          <a:xfrm>
            <a:off x="839787" y="1989138"/>
            <a:ext cx="10548937" cy="1419233"/>
          </a:xfrm>
        </p:spPr>
        <p:txBody>
          <a:bodyPr anchor="b">
            <a:normAutofit/>
          </a:bodyPr>
          <a:lstStyle>
            <a:lvl1pPr algn="l">
              <a:lnSpc>
                <a:spcPct val="100000"/>
              </a:lnSpc>
              <a:defRPr sz="3600">
                <a:solidFill>
                  <a:schemeClr val="tx1"/>
                </a:solidFill>
              </a:defRPr>
            </a:lvl1pPr>
          </a:lstStyle>
          <a:p>
            <a:r>
              <a:rPr lang="de-DE" noProof="0"/>
              <a:t>Mastertitelformat bearbeiten</a:t>
            </a:r>
            <a:endParaRPr lang="de-CH" noProof="0" dirty="0"/>
          </a:p>
        </p:txBody>
      </p:sp>
      <p:sp>
        <p:nvSpPr>
          <p:cNvPr id="3" name="Untertitel 2">
            <a:extLst>
              <a:ext uri="{FF2B5EF4-FFF2-40B4-BE49-F238E27FC236}">
                <a16:creationId xmlns:a16="http://schemas.microsoft.com/office/drawing/2014/main" id="{906E7939-3EAB-7F76-68D2-B41B953F7960}"/>
              </a:ext>
            </a:extLst>
          </p:cNvPr>
          <p:cNvSpPr>
            <a:spLocks noGrp="1"/>
          </p:cNvSpPr>
          <p:nvPr>
            <p:ph type="subTitle" idx="1"/>
          </p:nvPr>
        </p:nvSpPr>
        <p:spPr>
          <a:xfrm>
            <a:off x="839787" y="3619228"/>
            <a:ext cx="10548937" cy="1655762"/>
          </a:xfrm>
        </p:spPr>
        <p:txBody>
          <a:bodyPr>
            <a:normAutofit/>
          </a:bodyPr>
          <a:lstStyle>
            <a:lvl1pPr marL="0" indent="0" algn="l">
              <a:spcBef>
                <a:spcPts val="400"/>
              </a:spcBef>
              <a:buNone/>
              <a:defRPr sz="2000" b="0">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de-CH" noProof="0" dirty="0"/>
          </a:p>
        </p:txBody>
      </p:sp>
      <p:sp>
        <p:nvSpPr>
          <p:cNvPr id="5" name="Fußzeilenplatzhalter 4">
            <a:extLst>
              <a:ext uri="{FF2B5EF4-FFF2-40B4-BE49-F238E27FC236}">
                <a16:creationId xmlns:a16="http://schemas.microsoft.com/office/drawing/2014/main" id="{0CFCC5ED-C33E-8E39-99F7-87E93E01DBB4}"/>
              </a:ext>
            </a:extLst>
          </p:cNvPr>
          <p:cNvSpPr>
            <a:spLocks noGrp="1"/>
          </p:cNvSpPr>
          <p:nvPr>
            <p:ph type="ftr" sz="quarter" idx="11"/>
          </p:nvPr>
        </p:nvSpPr>
        <p:spPr/>
        <p:txBody>
          <a:bodyPr/>
          <a:lstStyle/>
          <a:p>
            <a:r>
              <a:rPr lang="en-US"/>
              <a:t>©PKSO | 08.05.2024 |  Emmanuel Ullmann</a:t>
            </a:r>
            <a:endParaRPr lang="en-US" dirty="0"/>
          </a:p>
        </p:txBody>
      </p:sp>
      <p:sp>
        <p:nvSpPr>
          <p:cNvPr id="6" name="Foliennummernplatzhalter 5">
            <a:extLst>
              <a:ext uri="{FF2B5EF4-FFF2-40B4-BE49-F238E27FC236}">
                <a16:creationId xmlns:a16="http://schemas.microsoft.com/office/drawing/2014/main" id="{2F06B888-B474-3CB5-3635-02429FBFEDF8}"/>
              </a:ext>
            </a:extLst>
          </p:cNvPr>
          <p:cNvSpPr>
            <a:spLocks noGrp="1"/>
          </p:cNvSpPr>
          <p:nvPr>
            <p:ph type="sldNum" sz="quarter" idx="12"/>
          </p:nvPr>
        </p:nvSpPr>
        <p:spPr/>
        <p:txBody>
          <a:bodyPr/>
          <a:lstStyle/>
          <a:p>
            <a:fld id="{295908EE-038A-49AE-BC1F-D226FEBDCF8A}" type="slidenum">
              <a:rPr lang="en-US" smtClean="0"/>
              <a:t>‹Nr.›</a:t>
            </a:fld>
            <a:endParaRPr lang="en-US"/>
          </a:p>
        </p:txBody>
      </p:sp>
      <p:pic>
        <p:nvPicPr>
          <p:cNvPr id="10" name="Grafik 9">
            <a:extLst>
              <a:ext uri="{FF2B5EF4-FFF2-40B4-BE49-F238E27FC236}">
                <a16:creationId xmlns:a16="http://schemas.microsoft.com/office/drawing/2014/main" id="{71AEF469-14B8-2015-B812-353B359B691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9787" y="780612"/>
            <a:ext cx="1821071" cy="788703"/>
          </a:xfrm>
          <a:prstGeom prst="rect">
            <a:avLst/>
          </a:prstGeom>
        </p:spPr>
      </p:pic>
      <p:pic>
        <p:nvPicPr>
          <p:cNvPr id="12" name="Grafik 11">
            <a:extLst>
              <a:ext uri="{FF2B5EF4-FFF2-40B4-BE49-F238E27FC236}">
                <a16:creationId xmlns:a16="http://schemas.microsoft.com/office/drawing/2014/main" id="{402D39F7-CE89-9FA5-4FBA-31246880AC6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0000" y="5357847"/>
            <a:ext cx="12312000" cy="1534245"/>
          </a:xfrm>
          <a:prstGeom prst="rect">
            <a:avLst/>
          </a:prstGeom>
        </p:spPr>
      </p:pic>
    </p:spTree>
    <p:extLst>
      <p:ext uri="{BB962C8B-B14F-4D97-AF65-F5344CB8AC3E}">
        <p14:creationId xmlns:p14="http://schemas.microsoft.com/office/powerpoint/2010/main" val="1703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nhalt Text / 2 Bilder">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D4DA99-2517-806F-9920-0E899E110492}"/>
              </a:ext>
            </a:extLst>
          </p:cNvPr>
          <p:cNvSpPr>
            <a:spLocks noGrp="1"/>
          </p:cNvSpPr>
          <p:nvPr>
            <p:ph idx="1"/>
          </p:nvPr>
        </p:nvSpPr>
        <p:spPr>
          <a:xfrm>
            <a:off x="838200" y="811689"/>
            <a:ext cx="5040000" cy="5245448"/>
          </a:xfrm>
        </p:spPr>
        <p:txBody>
          <a:bodyPr/>
          <a:lstStyle>
            <a:lvl1pPr marL="0" indent="0">
              <a:buNone/>
              <a:defRPr/>
            </a:lvl1pPr>
            <a:lvl2pPr marL="180975" indent="-180975">
              <a:defRPr/>
            </a:lvl2pPr>
            <a:lvl3pPr marL="357188" indent="-176213">
              <a:defRPr/>
            </a:lvl3pPr>
            <a:lvl4pPr marL="538163" indent="-180975">
              <a:defRPr/>
            </a:lvl4pPr>
            <a:lvl5pPr marL="719138" indent="-180975">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Fußzeilenplatzhalter 4">
            <a:extLst>
              <a:ext uri="{FF2B5EF4-FFF2-40B4-BE49-F238E27FC236}">
                <a16:creationId xmlns:a16="http://schemas.microsoft.com/office/drawing/2014/main" id="{8D42CA01-6CD2-724D-7F35-01C8C3341F7F}"/>
              </a:ext>
            </a:extLst>
          </p:cNvPr>
          <p:cNvSpPr>
            <a:spLocks noGrp="1"/>
          </p:cNvSpPr>
          <p:nvPr>
            <p:ph type="ftr" sz="quarter" idx="11"/>
          </p:nvPr>
        </p:nvSpPr>
        <p:spPr/>
        <p:txBody>
          <a:bodyPr/>
          <a:lstStyle/>
          <a:p>
            <a:r>
              <a:rPr lang="en-US"/>
              <a:t>©PKSO | 08.05.2024 |  Emmanuel Ullmann</a:t>
            </a:r>
          </a:p>
        </p:txBody>
      </p:sp>
      <p:sp>
        <p:nvSpPr>
          <p:cNvPr id="6" name="Foliennummernplatzhalter 5">
            <a:extLst>
              <a:ext uri="{FF2B5EF4-FFF2-40B4-BE49-F238E27FC236}">
                <a16:creationId xmlns:a16="http://schemas.microsoft.com/office/drawing/2014/main" id="{AFFE592B-49A1-C2CB-AE6A-7EFB956996EA}"/>
              </a:ext>
            </a:extLst>
          </p:cNvPr>
          <p:cNvSpPr>
            <a:spLocks noGrp="1"/>
          </p:cNvSpPr>
          <p:nvPr>
            <p:ph type="sldNum" sz="quarter" idx="12"/>
          </p:nvPr>
        </p:nvSpPr>
        <p:spPr/>
        <p:txBody>
          <a:bodyPr/>
          <a:lstStyle/>
          <a:p>
            <a:fld id="{295908EE-038A-49AE-BC1F-D226FEBDCF8A}" type="slidenum">
              <a:rPr lang="en-US" smtClean="0"/>
              <a:t>‹Nr.›</a:t>
            </a:fld>
            <a:endParaRPr lang="en-US"/>
          </a:p>
        </p:txBody>
      </p:sp>
      <p:sp>
        <p:nvSpPr>
          <p:cNvPr id="10" name="Bildplatzhalter 9">
            <a:extLst>
              <a:ext uri="{FF2B5EF4-FFF2-40B4-BE49-F238E27FC236}">
                <a16:creationId xmlns:a16="http://schemas.microsoft.com/office/drawing/2014/main" id="{EB7FB322-2AC4-A5F4-6265-3040E60A7C4B}"/>
              </a:ext>
            </a:extLst>
          </p:cNvPr>
          <p:cNvSpPr>
            <a:spLocks noGrp="1"/>
          </p:cNvSpPr>
          <p:nvPr>
            <p:ph type="pic" sz="quarter" idx="13"/>
          </p:nvPr>
        </p:nvSpPr>
        <p:spPr>
          <a:xfrm>
            <a:off x="6289517" y="811689"/>
            <a:ext cx="5099208" cy="2520000"/>
          </a:xfrm>
        </p:spPr>
        <p:txBody>
          <a:bodyPr tIns="540000"/>
          <a:lstStyle>
            <a:lvl1pPr marL="0" indent="0" algn="ctr">
              <a:buNone/>
              <a:defRPr b="0"/>
            </a:lvl1pPr>
          </a:lstStyle>
          <a:p>
            <a:r>
              <a:rPr lang="de-DE"/>
              <a:t>Bild durch Klicken auf Symbol hinzufügen</a:t>
            </a:r>
            <a:endParaRPr lang="de-CH"/>
          </a:p>
        </p:txBody>
      </p:sp>
      <p:sp>
        <p:nvSpPr>
          <p:cNvPr id="8" name="Bildplatzhalter 9">
            <a:extLst>
              <a:ext uri="{FF2B5EF4-FFF2-40B4-BE49-F238E27FC236}">
                <a16:creationId xmlns:a16="http://schemas.microsoft.com/office/drawing/2014/main" id="{04DB2C6F-2D65-C347-BB7D-6D8156F3B89B}"/>
              </a:ext>
            </a:extLst>
          </p:cNvPr>
          <p:cNvSpPr>
            <a:spLocks noGrp="1"/>
          </p:cNvSpPr>
          <p:nvPr>
            <p:ph type="pic" sz="quarter" idx="14"/>
          </p:nvPr>
        </p:nvSpPr>
        <p:spPr>
          <a:xfrm>
            <a:off x="6289517" y="3526311"/>
            <a:ext cx="5099208" cy="2520000"/>
          </a:xfrm>
        </p:spPr>
        <p:txBody>
          <a:bodyPr tIns="540000"/>
          <a:lstStyle>
            <a:lvl1pPr marL="0" indent="0" algn="ctr">
              <a:buNone/>
              <a:defRPr b="0"/>
            </a:lvl1pPr>
          </a:lstStyle>
          <a:p>
            <a:r>
              <a:rPr lang="de-DE"/>
              <a:t>Bild durch Klicken auf Symbol hinzufügen</a:t>
            </a:r>
            <a:endParaRPr lang="de-CH"/>
          </a:p>
        </p:txBody>
      </p:sp>
    </p:spTree>
    <p:extLst>
      <p:ext uri="{BB962C8B-B14F-4D97-AF65-F5344CB8AC3E}">
        <p14:creationId xmlns:p14="http://schemas.microsoft.com/office/powerpoint/2010/main" val="8914112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halt Icon / Bild">
    <p:spTree>
      <p:nvGrpSpPr>
        <p:cNvPr id="1" name=""/>
        <p:cNvGrpSpPr/>
        <p:nvPr/>
      </p:nvGrpSpPr>
      <p:grpSpPr>
        <a:xfrm>
          <a:off x="0" y="0"/>
          <a:ext cx="0" cy="0"/>
          <a:chOff x="0" y="0"/>
          <a:chExt cx="0" cy="0"/>
        </a:xfrm>
      </p:grpSpPr>
      <p:sp>
        <p:nvSpPr>
          <p:cNvPr id="3" name="Inhaltsplatzhalter 2">
            <a:extLst>
              <a:ext uri="{FF2B5EF4-FFF2-40B4-BE49-F238E27FC236}">
                <a16:creationId xmlns:a16="http://schemas.microsoft.com/office/drawing/2014/main" id="{2AD4DA99-2517-806F-9920-0E899E110492}"/>
              </a:ext>
            </a:extLst>
          </p:cNvPr>
          <p:cNvSpPr>
            <a:spLocks noGrp="1"/>
          </p:cNvSpPr>
          <p:nvPr>
            <p:ph idx="1"/>
          </p:nvPr>
        </p:nvSpPr>
        <p:spPr>
          <a:xfrm>
            <a:off x="838200" y="3215473"/>
            <a:ext cx="5040000" cy="2841664"/>
          </a:xfrm>
        </p:spPr>
        <p:txBody>
          <a:bodyPr/>
          <a:lstStyle>
            <a:lvl1pPr marL="0" indent="0">
              <a:buNone/>
              <a:defRPr>
                <a:solidFill>
                  <a:schemeClr val="accent4"/>
                </a:solidFill>
              </a:defRPr>
            </a:lvl1pPr>
            <a:lvl2pPr marL="180975" indent="-180975">
              <a:defRPr/>
            </a:lvl2pPr>
            <a:lvl3pPr marL="357188" indent="-176213">
              <a:defRPr/>
            </a:lvl3pPr>
            <a:lvl4pPr marL="538163" indent="-180975">
              <a:defRPr/>
            </a:lvl4pPr>
            <a:lvl5pPr marL="719138" indent="-180975">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Fußzeilenplatzhalter 4">
            <a:extLst>
              <a:ext uri="{FF2B5EF4-FFF2-40B4-BE49-F238E27FC236}">
                <a16:creationId xmlns:a16="http://schemas.microsoft.com/office/drawing/2014/main" id="{8D42CA01-6CD2-724D-7F35-01C8C3341F7F}"/>
              </a:ext>
            </a:extLst>
          </p:cNvPr>
          <p:cNvSpPr>
            <a:spLocks noGrp="1"/>
          </p:cNvSpPr>
          <p:nvPr>
            <p:ph type="ftr" sz="quarter" idx="11"/>
          </p:nvPr>
        </p:nvSpPr>
        <p:spPr/>
        <p:txBody>
          <a:bodyPr/>
          <a:lstStyle/>
          <a:p>
            <a:r>
              <a:rPr lang="en-US"/>
              <a:t>©PKSO | 08.05.2024 |  Emmanuel Ullmann</a:t>
            </a:r>
          </a:p>
        </p:txBody>
      </p:sp>
      <p:sp>
        <p:nvSpPr>
          <p:cNvPr id="6" name="Foliennummernplatzhalter 5">
            <a:extLst>
              <a:ext uri="{FF2B5EF4-FFF2-40B4-BE49-F238E27FC236}">
                <a16:creationId xmlns:a16="http://schemas.microsoft.com/office/drawing/2014/main" id="{AFFE592B-49A1-C2CB-AE6A-7EFB956996EA}"/>
              </a:ext>
            </a:extLst>
          </p:cNvPr>
          <p:cNvSpPr>
            <a:spLocks noGrp="1"/>
          </p:cNvSpPr>
          <p:nvPr>
            <p:ph type="sldNum" sz="quarter" idx="12"/>
          </p:nvPr>
        </p:nvSpPr>
        <p:spPr/>
        <p:txBody>
          <a:bodyPr/>
          <a:lstStyle/>
          <a:p>
            <a:fld id="{295908EE-038A-49AE-BC1F-D226FEBDCF8A}" type="slidenum">
              <a:rPr lang="en-US" smtClean="0"/>
              <a:t>‹Nr.›</a:t>
            </a:fld>
            <a:endParaRPr lang="en-US"/>
          </a:p>
        </p:txBody>
      </p:sp>
      <p:sp>
        <p:nvSpPr>
          <p:cNvPr id="10" name="Bildplatzhalter 9">
            <a:extLst>
              <a:ext uri="{FF2B5EF4-FFF2-40B4-BE49-F238E27FC236}">
                <a16:creationId xmlns:a16="http://schemas.microsoft.com/office/drawing/2014/main" id="{EB7FB322-2AC4-A5F4-6265-3040E60A7C4B}"/>
              </a:ext>
            </a:extLst>
          </p:cNvPr>
          <p:cNvSpPr>
            <a:spLocks noGrp="1"/>
          </p:cNvSpPr>
          <p:nvPr>
            <p:ph type="pic" sz="quarter" idx="13"/>
          </p:nvPr>
        </p:nvSpPr>
        <p:spPr>
          <a:xfrm>
            <a:off x="6289517" y="811689"/>
            <a:ext cx="5099208" cy="5245448"/>
          </a:xfrm>
        </p:spPr>
        <p:txBody>
          <a:bodyPr tIns="1800000"/>
          <a:lstStyle>
            <a:lvl1pPr marL="0" indent="0" algn="ctr">
              <a:buNone/>
              <a:defRPr b="0"/>
            </a:lvl1pPr>
          </a:lstStyle>
          <a:p>
            <a:r>
              <a:rPr lang="de-DE"/>
              <a:t>Bild durch Klicken auf Symbol hinzufügen</a:t>
            </a:r>
            <a:endParaRPr lang="de-CH"/>
          </a:p>
        </p:txBody>
      </p:sp>
      <p:sp>
        <p:nvSpPr>
          <p:cNvPr id="9" name="Bildplatzhalter 8">
            <a:extLst>
              <a:ext uri="{FF2B5EF4-FFF2-40B4-BE49-F238E27FC236}">
                <a16:creationId xmlns:a16="http://schemas.microsoft.com/office/drawing/2014/main" id="{C51E1714-1090-17F9-813E-F5607C4CAD0F}"/>
              </a:ext>
            </a:extLst>
          </p:cNvPr>
          <p:cNvSpPr>
            <a:spLocks noGrp="1"/>
          </p:cNvSpPr>
          <p:nvPr>
            <p:ph type="pic" sz="quarter" idx="14"/>
          </p:nvPr>
        </p:nvSpPr>
        <p:spPr>
          <a:xfrm>
            <a:off x="839787" y="811687"/>
            <a:ext cx="2160000" cy="2160000"/>
          </a:xfrm>
        </p:spPr>
        <p:txBody>
          <a:bodyPr tIns="360000"/>
          <a:lstStyle>
            <a:lvl1pPr marL="0" indent="0" algn="ctr">
              <a:buNone/>
              <a:defRPr b="0"/>
            </a:lvl1pPr>
          </a:lstStyle>
          <a:p>
            <a:r>
              <a:rPr lang="de-DE"/>
              <a:t>Bild durch Klicken auf Symbol hinzufügen</a:t>
            </a:r>
            <a:endParaRPr lang="de-CH"/>
          </a:p>
        </p:txBody>
      </p:sp>
    </p:spTree>
    <p:extLst>
      <p:ext uri="{BB962C8B-B14F-4D97-AF65-F5344CB8AC3E}">
        <p14:creationId xmlns:p14="http://schemas.microsoft.com/office/powerpoint/2010/main" val="29618185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1 Spalten Text Kreise 02 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2EBF913-08AA-3F41-A743-95E236112E19}"/>
              </a:ext>
            </a:extLst>
          </p:cNvPr>
          <p:cNvSpPr>
            <a:spLocks noGrp="1"/>
          </p:cNvSpPr>
          <p:nvPr>
            <p:ph type="title" hasCustomPrompt="1"/>
          </p:nvPr>
        </p:nvSpPr>
        <p:spPr>
          <a:xfrm>
            <a:off x="2316163" y="998869"/>
            <a:ext cx="7402830" cy="975360"/>
          </a:xfrm>
        </p:spPr>
        <p:txBody>
          <a:bodyPr>
            <a:normAutofit/>
          </a:bodyPr>
          <a:lstStyle>
            <a:lvl1pPr algn="l">
              <a:defRPr sz="3600">
                <a:solidFill>
                  <a:schemeClr val="accent1"/>
                </a:solidFill>
              </a:defRPr>
            </a:lvl1pPr>
          </a:lstStyle>
          <a:p>
            <a:r>
              <a:rPr lang="de-DE" dirty="0"/>
              <a:t>Titel</a:t>
            </a:r>
          </a:p>
        </p:txBody>
      </p:sp>
      <p:sp>
        <p:nvSpPr>
          <p:cNvPr id="4" name="Inhaltsplatzhalter 3">
            <a:extLst>
              <a:ext uri="{FF2B5EF4-FFF2-40B4-BE49-F238E27FC236}">
                <a16:creationId xmlns:a16="http://schemas.microsoft.com/office/drawing/2014/main" id="{BED97FE8-491E-674D-AA5A-6B21A6A97569}"/>
              </a:ext>
            </a:extLst>
          </p:cNvPr>
          <p:cNvSpPr>
            <a:spLocks noGrp="1"/>
          </p:cNvSpPr>
          <p:nvPr>
            <p:ph sz="quarter" idx="10" hasCustomPrompt="1"/>
          </p:nvPr>
        </p:nvSpPr>
        <p:spPr>
          <a:xfrm>
            <a:off x="2316163" y="2491740"/>
            <a:ext cx="7402830" cy="2926080"/>
          </a:xfrm>
        </p:spPr>
        <p:txBody>
          <a:bodyPr numCol="1" spcCol="252000">
            <a:noAutofit/>
          </a:bodyPr>
          <a:lstStyle>
            <a:lvl1pPr marL="285750" marR="0" indent="-285750" algn="l" defTabSz="914400" rtl="0" eaLnBrk="1" fontAlgn="auto" latinLnBrk="0" hangingPunct="1">
              <a:lnSpc>
                <a:spcPct val="100000"/>
              </a:lnSpc>
              <a:spcBef>
                <a:spcPts val="1000"/>
              </a:spcBef>
              <a:spcAft>
                <a:spcPts val="0"/>
              </a:spcAft>
              <a:buClrTx/>
              <a:buSzTx/>
              <a:buFont typeface="Arial" panose="020B0604020202020204" pitchFamily="34" charset="0"/>
              <a:buChar char="•"/>
              <a:tabLst/>
              <a:defRPr lang="de-CH" sz="1000" b="0" i="0" smtClean="0">
                <a:solidFill>
                  <a:schemeClr val="tx1"/>
                </a:solidFill>
                <a:effectLst/>
                <a:latin typeface="Frutiger LT Com 55 Roman" panose="020B0503030504020204" pitchFamily="34" charset="77"/>
              </a:defRPr>
            </a:lvl1pPr>
            <a:lvl2pPr marL="457200" indent="0" algn="l">
              <a:buNone/>
              <a:defRPr/>
            </a:lvl2pPr>
            <a:lvl3pPr marL="914400" indent="0" algn="l">
              <a:buNone/>
              <a:defRPr/>
            </a:lvl3pPr>
            <a:lvl4pPr marL="1371600" indent="0" algn="l">
              <a:buNone/>
              <a:defRPr/>
            </a:lvl4pPr>
            <a:lvl5pPr marL="1828800" indent="0" algn="l">
              <a:buNone/>
              <a:defRPr/>
            </a:lvl5pPr>
          </a:lstStyle>
          <a:p>
            <a:pPr marL="0" marR="0" lvl="0" indent="0" algn="l" defTabSz="914400" rtl="0" eaLnBrk="1" fontAlgn="auto" latinLnBrk="0" hangingPunct="1">
              <a:lnSpc>
                <a:spcPct val="120000"/>
              </a:lnSpc>
              <a:spcBef>
                <a:spcPts val="1000"/>
              </a:spcBef>
              <a:spcAft>
                <a:spcPts val="0"/>
              </a:spcAft>
              <a:buClrTx/>
              <a:buSzTx/>
              <a:buFont typeface="Arial" panose="020B0604020202020204" pitchFamily="34" charset="0"/>
              <a:buNone/>
              <a:tabLst/>
              <a:defRPr/>
            </a:pPr>
            <a:r>
              <a:rPr lang="de-DE" dirty="0"/>
              <a:t>Überall dieselbe alte Leier. Das Layout ist fertig, der Text lässt auf sich warten. Damit das Layout nun nicht nackt im Raume steht und sich klein und leer vorkommt, springe ich ein: der Blindtext. </a:t>
            </a:r>
          </a:p>
          <a:p>
            <a:pPr marL="285750" marR="0" lvl="0" indent="-285750" algn="l" defTabSz="914400" rtl="0" eaLnBrk="1" fontAlgn="auto" latinLnBrk="0" hangingPunct="1">
              <a:lnSpc>
                <a:spcPct val="120000"/>
              </a:lnSpc>
              <a:spcBef>
                <a:spcPts val="1000"/>
              </a:spcBef>
              <a:spcAft>
                <a:spcPts val="0"/>
              </a:spcAft>
              <a:buClrTx/>
              <a:buSzTx/>
              <a:tabLst/>
              <a:defRPr/>
            </a:pPr>
            <a:r>
              <a:rPr lang="de-DE" dirty="0"/>
              <a:t>Genau zu diesem Zwecke erschaffen, immer im Schatten meines großen Bruders »</a:t>
            </a:r>
            <a:r>
              <a:rPr lang="de-DE" dirty="0" err="1"/>
              <a:t>Lorem</a:t>
            </a:r>
            <a:r>
              <a:rPr lang="de-DE" dirty="0"/>
              <a:t> </a:t>
            </a:r>
            <a:r>
              <a:rPr lang="de-DE" dirty="0" err="1"/>
              <a:t>Ipsum</a:t>
            </a:r>
            <a:r>
              <a:rPr lang="de-DE" dirty="0"/>
              <a:t>«, freue ich mich jedes Mal, wenn Sie ein paar Zeilen lesen. Denn esse </a:t>
            </a:r>
            <a:r>
              <a:rPr lang="de-DE" dirty="0" err="1"/>
              <a:t>est</a:t>
            </a:r>
            <a:r>
              <a:rPr lang="de-DE" dirty="0"/>
              <a:t> </a:t>
            </a:r>
            <a:r>
              <a:rPr lang="de-DE" dirty="0" err="1"/>
              <a:t>percipi</a:t>
            </a:r>
            <a:r>
              <a:rPr lang="de-DE" dirty="0"/>
              <a:t> - Sein ist wahrgenommen werden. </a:t>
            </a:r>
          </a:p>
          <a:p>
            <a:pPr marL="285750" marR="0" lvl="0" indent="-285750" algn="l" defTabSz="914400" rtl="0" eaLnBrk="1" fontAlgn="auto" latinLnBrk="0" hangingPunct="1">
              <a:lnSpc>
                <a:spcPct val="120000"/>
              </a:lnSpc>
              <a:spcBef>
                <a:spcPts val="1000"/>
              </a:spcBef>
              <a:spcAft>
                <a:spcPts val="0"/>
              </a:spcAft>
              <a:buClrTx/>
              <a:buSzTx/>
              <a:tabLst/>
              <a:defRPr/>
            </a:pPr>
            <a:r>
              <a:rPr lang="de-DE" dirty="0"/>
              <a:t>Und weil Sie nun schon die Güte haben, mich ein paar weitere Sätze lang zu begleiten, möchte ich diese Gelegenheit nutzen, Ihnen nicht nur als Lückenfüller zu dienen</a:t>
            </a:r>
          </a:p>
        </p:txBody>
      </p:sp>
      <p:sp>
        <p:nvSpPr>
          <p:cNvPr id="7" name="Textplatzhalter 11">
            <a:extLst>
              <a:ext uri="{FF2B5EF4-FFF2-40B4-BE49-F238E27FC236}">
                <a16:creationId xmlns:a16="http://schemas.microsoft.com/office/drawing/2014/main" id="{F84438C5-1FEB-E04C-B2E0-C278B997452D}"/>
              </a:ext>
            </a:extLst>
          </p:cNvPr>
          <p:cNvSpPr>
            <a:spLocks noGrp="1"/>
          </p:cNvSpPr>
          <p:nvPr>
            <p:ph type="body" sz="quarter" idx="14" hasCustomPrompt="1"/>
          </p:nvPr>
        </p:nvSpPr>
        <p:spPr>
          <a:xfrm>
            <a:off x="226408" y="1609357"/>
            <a:ext cx="1080000" cy="1080000"/>
          </a:xfrm>
          <a:prstGeom prst="ellipse">
            <a:avLst/>
          </a:prstGeom>
          <a:solidFill>
            <a:schemeClr val="accent1"/>
          </a:solidFill>
          <a:effectLst>
            <a:outerShdw blurRad="101600" dist="38100" dir="8100000" algn="tr" rotWithShape="0">
              <a:prstClr val="black">
                <a:alpha val="40000"/>
              </a:prstClr>
            </a:outerShdw>
          </a:effectLst>
        </p:spPr>
        <p:txBody>
          <a:bodyPr>
            <a:normAutofit/>
          </a:bodyPr>
          <a:lstStyle>
            <a:lvl1pPr algn="ctr">
              <a:defRPr sz="700">
                <a:solidFill>
                  <a:schemeClr val="accent1">
                    <a:lumMod val="75000"/>
                  </a:schemeClr>
                </a:solidFill>
              </a:defRPr>
            </a:lvl1pPr>
          </a:lstStyle>
          <a:p>
            <a:pPr lvl="0"/>
            <a:r>
              <a:rPr lang="de-DE" dirty="0"/>
              <a:t>Blauer Kreis leer lassen!</a:t>
            </a:r>
          </a:p>
        </p:txBody>
      </p:sp>
      <p:sp>
        <p:nvSpPr>
          <p:cNvPr id="8" name="Bildplatzhalter 5">
            <a:extLst>
              <a:ext uri="{FF2B5EF4-FFF2-40B4-BE49-F238E27FC236}">
                <a16:creationId xmlns:a16="http://schemas.microsoft.com/office/drawing/2014/main" id="{CA7BBE43-6837-A045-BF6B-A1E60218420A}"/>
              </a:ext>
            </a:extLst>
          </p:cNvPr>
          <p:cNvSpPr>
            <a:spLocks noGrp="1"/>
          </p:cNvSpPr>
          <p:nvPr>
            <p:ph type="pic" sz="quarter" idx="15"/>
          </p:nvPr>
        </p:nvSpPr>
        <p:spPr>
          <a:xfrm>
            <a:off x="308615" y="1677520"/>
            <a:ext cx="946494" cy="907197"/>
          </a:xfrm>
        </p:spPr>
        <p:txBody>
          <a:bodyPr>
            <a:normAutofit/>
          </a:bodyPr>
          <a:lstStyle>
            <a:lvl1pPr algn="ctr">
              <a:defRPr sz="1200">
                <a:solidFill>
                  <a:schemeClr val="accent1">
                    <a:lumMod val="20000"/>
                    <a:lumOff val="80000"/>
                  </a:schemeClr>
                </a:solidFill>
              </a:defRPr>
            </a:lvl1pPr>
          </a:lstStyle>
          <a:p>
            <a:endParaRPr lang="de-DE" dirty="0"/>
          </a:p>
          <a:p>
            <a:r>
              <a:rPr lang="de-DE" dirty="0"/>
              <a:t>Icon einfügen</a:t>
            </a:r>
          </a:p>
        </p:txBody>
      </p:sp>
      <p:sp>
        <p:nvSpPr>
          <p:cNvPr id="6" name="Textplatzhalter 4">
            <a:extLst>
              <a:ext uri="{FF2B5EF4-FFF2-40B4-BE49-F238E27FC236}">
                <a16:creationId xmlns:a16="http://schemas.microsoft.com/office/drawing/2014/main" id="{66266C36-FD58-1043-9B67-135F4113D58C}"/>
              </a:ext>
            </a:extLst>
          </p:cNvPr>
          <p:cNvSpPr>
            <a:spLocks noGrp="1" noChangeAspect="1"/>
          </p:cNvSpPr>
          <p:nvPr>
            <p:ph type="body" sz="quarter" idx="17" hasCustomPrompt="1"/>
          </p:nvPr>
        </p:nvSpPr>
        <p:spPr>
          <a:xfrm>
            <a:off x="984781" y="2733563"/>
            <a:ext cx="252000" cy="252000"/>
          </a:xfrm>
          <a:prstGeom prst="ellipse">
            <a:avLst/>
          </a:prstGeom>
          <a:ln w="19050">
            <a:solidFill>
              <a:schemeClr val="accent1"/>
            </a:solidFill>
          </a:ln>
        </p:spPr>
        <p:txBody>
          <a:bodyPr>
            <a:noAutofit/>
          </a:bodyPr>
          <a:lstStyle>
            <a:lvl1pPr>
              <a:defRPr sz="100"/>
            </a:lvl1pPr>
          </a:lstStyle>
          <a:p>
            <a:pPr lvl="0"/>
            <a:r>
              <a:rPr lang="de-DE" dirty="0"/>
              <a:t>leer</a:t>
            </a:r>
          </a:p>
        </p:txBody>
      </p:sp>
      <p:sp>
        <p:nvSpPr>
          <p:cNvPr id="9" name="Textplatzhalter 4">
            <a:extLst>
              <a:ext uri="{FF2B5EF4-FFF2-40B4-BE49-F238E27FC236}">
                <a16:creationId xmlns:a16="http://schemas.microsoft.com/office/drawing/2014/main" id="{432F9895-D696-5749-8885-8D86071DFC47}"/>
              </a:ext>
            </a:extLst>
          </p:cNvPr>
          <p:cNvSpPr>
            <a:spLocks noGrp="1" noChangeAspect="1"/>
          </p:cNvSpPr>
          <p:nvPr>
            <p:ph type="body" sz="quarter" idx="18" hasCustomPrompt="1"/>
          </p:nvPr>
        </p:nvSpPr>
        <p:spPr>
          <a:xfrm>
            <a:off x="257145" y="2794858"/>
            <a:ext cx="252000" cy="252000"/>
          </a:xfrm>
          <a:prstGeom prst="ellipse">
            <a:avLst/>
          </a:prstGeom>
          <a:ln w="19050">
            <a:solidFill>
              <a:schemeClr val="accent1"/>
            </a:solidFill>
          </a:ln>
        </p:spPr>
        <p:txBody>
          <a:bodyPr>
            <a:noAutofit/>
          </a:bodyPr>
          <a:lstStyle>
            <a:lvl1pPr>
              <a:defRPr sz="100"/>
            </a:lvl1pPr>
          </a:lstStyle>
          <a:p>
            <a:pPr lvl="0"/>
            <a:r>
              <a:rPr lang="de-DE" dirty="0"/>
              <a:t>leer</a:t>
            </a:r>
          </a:p>
        </p:txBody>
      </p:sp>
      <p:sp>
        <p:nvSpPr>
          <p:cNvPr id="10" name="Textplatzhalter 4">
            <a:extLst>
              <a:ext uri="{FF2B5EF4-FFF2-40B4-BE49-F238E27FC236}">
                <a16:creationId xmlns:a16="http://schemas.microsoft.com/office/drawing/2014/main" id="{4AB698EC-9B7D-4548-AAB4-B595CC17619A}"/>
              </a:ext>
            </a:extLst>
          </p:cNvPr>
          <p:cNvSpPr>
            <a:spLocks noGrp="1" noChangeAspect="1"/>
          </p:cNvSpPr>
          <p:nvPr>
            <p:ph type="body" sz="quarter" idx="19" hasCustomPrompt="1"/>
          </p:nvPr>
        </p:nvSpPr>
        <p:spPr>
          <a:xfrm>
            <a:off x="655862" y="1265439"/>
            <a:ext cx="252000" cy="252000"/>
          </a:xfrm>
          <a:prstGeom prst="ellipse">
            <a:avLst/>
          </a:prstGeom>
          <a:ln w="19050">
            <a:solidFill>
              <a:schemeClr val="accent1"/>
            </a:solidFill>
          </a:ln>
        </p:spPr>
        <p:txBody>
          <a:bodyPr>
            <a:noAutofit/>
          </a:bodyPr>
          <a:lstStyle>
            <a:lvl1pPr>
              <a:defRPr sz="100"/>
            </a:lvl1pPr>
          </a:lstStyle>
          <a:p>
            <a:pPr lvl="0"/>
            <a:r>
              <a:rPr lang="de-DE" dirty="0"/>
              <a:t>leer</a:t>
            </a:r>
          </a:p>
        </p:txBody>
      </p:sp>
      <p:sp>
        <p:nvSpPr>
          <p:cNvPr id="11" name="Textplatzhalter 4">
            <a:extLst>
              <a:ext uri="{FF2B5EF4-FFF2-40B4-BE49-F238E27FC236}">
                <a16:creationId xmlns:a16="http://schemas.microsoft.com/office/drawing/2014/main" id="{05A45D04-0FE4-5949-B4A4-AAE414071635}"/>
              </a:ext>
            </a:extLst>
          </p:cNvPr>
          <p:cNvSpPr>
            <a:spLocks noGrp="1" noChangeAspect="1"/>
          </p:cNvSpPr>
          <p:nvPr>
            <p:ph type="body" sz="quarter" idx="20" hasCustomPrompt="1"/>
          </p:nvPr>
        </p:nvSpPr>
        <p:spPr>
          <a:xfrm>
            <a:off x="844948" y="1050111"/>
            <a:ext cx="158400" cy="158400"/>
          </a:xfrm>
          <a:prstGeom prst="ellipse">
            <a:avLst/>
          </a:prstGeom>
          <a:ln w="12700">
            <a:solidFill>
              <a:schemeClr val="accent1"/>
            </a:solidFill>
          </a:ln>
        </p:spPr>
        <p:txBody>
          <a:bodyPr>
            <a:noAutofit/>
          </a:bodyPr>
          <a:lstStyle>
            <a:lvl1pPr>
              <a:defRPr sz="100"/>
            </a:lvl1pPr>
          </a:lstStyle>
          <a:p>
            <a:pPr lvl="0"/>
            <a:r>
              <a:rPr lang="de-DE" dirty="0"/>
              <a:t>leer</a:t>
            </a:r>
          </a:p>
        </p:txBody>
      </p:sp>
      <p:sp>
        <p:nvSpPr>
          <p:cNvPr id="12" name="Textplatzhalter 4">
            <a:extLst>
              <a:ext uri="{FF2B5EF4-FFF2-40B4-BE49-F238E27FC236}">
                <a16:creationId xmlns:a16="http://schemas.microsoft.com/office/drawing/2014/main" id="{8237176A-5AE6-0D48-A5D3-5AE1BB3BE470}"/>
              </a:ext>
            </a:extLst>
          </p:cNvPr>
          <p:cNvSpPr>
            <a:spLocks noGrp="1" noChangeAspect="1"/>
          </p:cNvSpPr>
          <p:nvPr>
            <p:ph type="body" sz="quarter" idx="21" hasCustomPrompt="1"/>
          </p:nvPr>
        </p:nvSpPr>
        <p:spPr>
          <a:xfrm>
            <a:off x="513748" y="1072958"/>
            <a:ext cx="158400" cy="158400"/>
          </a:xfrm>
          <a:prstGeom prst="ellipse">
            <a:avLst/>
          </a:prstGeom>
          <a:ln w="12700">
            <a:solidFill>
              <a:schemeClr val="accent1"/>
            </a:solidFill>
          </a:ln>
        </p:spPr>
        <p:txBody>
          <a:bodyPr>
            <a:noAutofit/>
          </a:bodyPr>
          <a:lstStyle>
            <a:lvl1pPr>
              <a:defRPr sz="100"/>
            </a:lvl1pPr>
          </a:lstStyle>
          <a:p>
            <a:pPr lvl="0"/>
            <a:r>
              <a:rPr lang="de-DE" dirty="0"/>
              <a:t>leer</a:t>
            </a:r>
          </a:p>
        </p:txBody>
      </p:sp>
      <p:sp>
        <p:nvSpPr>
          <p:cNvPr id="13" name="Textplatzhalter 4">
            <a:extLst>
              <a:ext uri="{FF2B5EF4-FFF2-40B4-BE49-F238E27FC236}">
                <a16:creationId xmlns:a16="http://schemas.microsoft.com/office/drawing/2014/main" id="{E46E0807-7026-504B-934F-1DA17B921DB7}"/>
              </a:ext>
            </a:extLst>
          </p:cNvPr>
          <p:cNvSpPr>
            <a:spLocks noGrp="1" noChangeAspect="1"/>
          </p:cNvSpPr>
          <p:nvPr>
            <p:ph type="body" sz="quarter" idx="22" hasCustomPrompt="1"/>
          </p:nvPr>
        </p:nvSpPr>
        <p:spPr>
          <a:xfrm>
            <a:off x="1189981" y="1519120"/>
            <a:ext cx="158400" cy="158400"/>
          </a:xfrm>
          <a:prstGeom prst="ellipse">
            <a:avLst/>
          </a:prstGeom>
          <a:ln w="12700">
            <a:solidFill>
              <a:schemeClr val="accent1"/>
            </a:solidFill>
          </a:ln>
        </p:spPr>
        <p:txBody>
          <a:bodyPr>
            <a:noAutofit/>
          </a:bodyPr>
          <a:lstStyle>
            <a:lvl1pPr>
              <a:defRPr sz="100"/>
            </a:lvl1pPr>
          </a:lstStyle>
          <a:p>
            <a:pPr lvl="0"/>
            <a:r>
              <a:rPr lang="de-DE" dirty="0"/>
              <a:t>leer</a:t>
            </a:r>
          </a:p>
        </p:txBody>
      </p:sp>
      <p:sp>
        <p:nvSpPr>
          <p:cNvPr id="14" name="Textplatzhalter 4">
            <a:extLst>
              <a:ext uri="{FF2B5EF4-FFF2-40B4-BE49-F238E27FC236}">
                <a16:creationId xmlns:a16="http://schemas.microsoft.com/office/drawing/2014/main" id="{4226987C-C2CB-2D46-AEC0-D4FE24306ABB}"/>
              </a:ext>
            </a:extLst>
          </p:cNvPr>
          <p:cNvSpPr>
            <a:spLocks noGrp="1" noChangeAspect="1"/>
          </p:cNvSpPr>
          <p:nvPr>
            <p:ph type="body" sz="quarter" idx="23" hasCustomPrompt="1"/>
          </p:nvPr>
        </p:nvSpPr>
        <p:spPr>
          <a:xfrm>
            <a:off x="1394658" y="2426317"/>
            <a:ext cx="158400" cy="158400"/>
          </a:xfrm>
          <a:prstGeom prst="ellipse">
            <a:avLst/>
          </a:prstGeom>
          <a:ln w="12700">
            <a:solidFill>
              <a:schemeClr val="accent1"/>
            </a:solidFill>
          </a:ln>
        </p:spPr>
        <p:txBody>
          <a:bodyPr>
            <a:noAutofit/>
          </a:bodyPr>
          <a:lstStyle>
            <a:lvl1pPr>
              <a:defRPr sz="100"/>
            </a:lvl1pPr>
          </a:lstStyle>
          <a:p>
            <a:pPr lvl="0"/>
            <a:r>
              <a:rPr lang="de-DE" dirty="0"/>
              <a:t>leer</a:t>
            </a:r>
          </a:p>
        </p:txBody>
      </p:sp>
      <p:sp>
        <p:nvSpPr>
          <p:cNvPr id="15" name="Textplatzhalter 4">
            <a:extLst>
              <a:ext uri="{FF2B5EF4-FFF2-40B4-BE49-F238E27FC236}">
                <a16:creationId xmlns:a16="http://schemas.microsoft.com/office/drawing/2014/main" id="{5E55A057-4B5D-1641-A724-FB6703757C51}"/>
              </a:ext>
            </a:extLst>
          </p:cNvPr>
          <p:cNvSpPr>
            <a:spLocks noGrp="1" noChangeAspect="1"/>
          </p:cNvSpPr>
          <p:nvPr>
            <p:ph type="body" sz="quarter" idx="24" hasCustomPrompt="1"/>
          </p:nvPr>
        </p:nvSpPr>
        <p:spPr>
          <a:xfrm>
            <a:off x="828662" y="3079145"/>
            <a:ext cx="158400" cy="158400"/>
          </a:xfrm>
          <a:prstGeom prst="ellipse">
            <a:avLst/>
          </a:prstGeom>
          <a:ln w="12700">
            <a:solidFill>
              <a:schemeClr val="accent1"/>
            </a:solidFill>
          </a:ln>
        </p:spPr>
        <p:txBody>
          <a:bodyPr>
            <a:noAutofit/>
          </a:bodyPr>
          <a:lstStyle>
            <a:lvl1pPr>
              <a:defRPr sz="100"/>
            </a:lvl1pPr>
          </a:lstStyle>
          <a:p>
            <a:pPr lvl="0"/>
            <a:r>
              <a:rPr lang="de-DE" dirty="0"/>
              <a:t>leer</a:t>
            </a:r>
          </a:p>
        </p:txBody>
      </p:sp>
    </p:spTree>
    <p:extLst>
      <p:ext uri="{BB962C8B-B14F-4D97-AF65-F5344CB8AC3E}">
        <p14:creationId xmlns:p14="http://schemas.microsoft.com/office/powerpoint/2010/main" val="32848153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extLst>
    <p:ext uri="{DCECCB84-F9BA-43D5-87BE-67443E8EF086}">
      <p15:sldGuideLst xmlns:p15="http://schemas.microsoft.com/office/powerpoint/2012/main">
        <p15:guide id="1" orient="horz" pos="799">
          <p15:clr>
            <a:srgbClr val="FBAE40"/>
          </p15:clr>
        </p15:guide>
        <p15:guide id="2" pos="1459">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Chart_AT_1_Frage">
    <p:spTree>
      <p:nvGrpSpPr>
        <p:cNvPr id="1" name=""/>
        <p:cNvGrpSpPr/>
        <p:nvPr/>
      </p:nvGrpSpPr>
      <p:grpSpPr>
        <a:xfrm>
          <a:off x="0" y="0"/>
          <a:ext cx="0" cy="0"/>
          <a:chOff x="0" y="0"/>
          <a:chExt cx="0" cy="0"/>
        </a:xfrm>
      </p:grpSpPr>
      <p:sp>
        <p:nvSpPr>
          <p:cNvPr id="14" name="Textplatzhalter 13"/>
          <p:cNvSpPr>
            <a:spLocks noGrp="1"/>
          </p:cNvSpPr>
          <p:nvPr>
            <p:ph type="body" sz="quarter" idx="15" hasCustomPrompt="1"/>
          </p:nvPr>
        </p:nvSpPr>
        <p:spPr>
          <a:xfrm>
            <a:off x="334433" y="1220753"/>
            <a:ext cx="9028800" cy="768452"/>
          </a:xfrm>
        </p:spPr>
        <p:txBody>
          <a:bodyPr>
            <a:noAutofit/>
          </a:bodyPr>
          <a:lstStyle>
            <a:lvl1pPr marL="0" indent="0">
              <a:spcAft>
                <a:spcPts val="400"/>
              </a:spcAft>
              <a:buNone/>
              <a:defRPr sz="1000" b="0" i="0">
                <a:solidFill>
                  <a:schemeClr val="tx1"/>
                </a:solidFill>
                <a:effectLst/>
              </a:defRPr>
            </a:lvl1pPr>
          </a:lstStyle>
          <a:p>
            <a:pPr lvl="0"/>
            <a:r>
              <a:rPr lang="de-CH" noProof="0" dirty="0"/>
              <a:t>Fragetext</a:t>
            </a:r>
          </a:p>
        </p:txBody>
      </p:sp>
      <p:sp>
        <p:nvSpPr>
          <p:cNvPr id="2" name="Titel 1"/>
          <p:cNvSpPr>
            <a:spLocks noGrp="1"/>
          </p:cNvSpPr>
          <p:nvPr>
            <p:ph type="title"/>
          </p:nvPr>
        </p:nvSpPr>
        <p:spPr>
          <a:xfrm>
            <a:off x="334434" y="268289"/>
            <a:ext cx="9601993" cy="856456"/>
          </a:xfrm>
          <a:prstGeom prst="rect">
            <a:avLst/>
          </a:prstGeom>
        </p:spPr>
        <p:txBody>
          <a:bodyPr/>
          <a:lstStyle>
            <a:lvl1pPr>
              <a:defRPr>
                <a:solidFill>
                  <a:schemeClr val="accent2"/>
                </a:solidFill>
              </a:defRPr>
            </a:lvl1pPr>
          </a:lstStyle>
          <a:p>
            <a:r>
              <a:rPr lang="de-DE" noProof="0"/>
              <a:t>Mastertitelformat bearbeiten</a:t>
            </a:r>
            <a:endParaRPr lang="de-CH" noProof="0" dirty="0"/>
          </a:p>
        </p:txBody>
      </p:sp>
      <p:sp>
        <p:nvSpPr>
          <p:cNvPr id="3" name="Fußzeilenplatzhalter 2"/>
          <p:cNvSpPr>
            <a:spLocks noGrp="1"/>
          </p:cNvSpPr>
          <p:nvPr>
            <p:ph type="ftr" sz="quarter" idx="10"/>
          </p:nvPr>
        </p:nvSpPr>
        <p:spPr/>
        <p:txBody>
          <a:bodyPr/>
          <a:lstStyle/>
          <a:p>
            <a:pPr algn="l"/>
            <a:r>
              <a:rPr lang="de-DE" noProof="0"/>
              <a:t>©PKSO | 08.05.2024 |  Emmanuel Ullmann</a:t>
            </a:r>
            <a:endParaRPr lang="de-CH" noProof="0" dirty="0"/>
          </a:p>
        </p:txBody>
      </p:sp>
      <p:sp>
        <p:nvSpPr>
          <p:cNvPr id="4" name="Foliennummernplatzhalter 3"/>
          <p:cNvSpPr>
            <a:spLocks noGrp="1"/>
          </p:cNvSpPr>
          <p:nvPr>
            <p:ph type="sldNum" sz="quarter" idx="11"/>
          </p:nvPr>
        </p:nvSpPr>
        <p:spPr/>
        <p:txBody>
          <a:bodyPr/>
          <a:lstStyle/>
          <a:p>
            <a:fld id="{3CBB59A0-2060-4CA5-A3F2-8F451BB92DC8}" type="slidenum">
              <a:rPr lang="de-CH" smtClean="0"/>
              <a:pPr/>
              <a:t>‹Nr.›</a:t>
            </a:fld>
            <a:endParaRPr lang="de-CH" dirty="0"/>
          </a:p>
        </p:txBody>
      </p:sp>
      <p:pic>
        <p:nvPicPr>
          <p:cNvPr id="8" name="Bild 8"/>
          <p:cNvPicPr>
            <a:picLocks noChangeAspect="1"/>
          </p:cNvPicPr>
          <p:nvPr userDrawn="1"/>
        </p:nvPicPr>
        <p:blipFill>
          <a:blip r:embed="rId2"/>
          <a:stretch>
            <a:fillRect/>
          </a:stretch>
        </p:blipFill>
        <p:spPr>
          <a:xfrm>
            <a:off x="10320470" y="334380"/>
            <a:ext cx="1442479" cy="656613"/>
          </a:xfrm>
          <a:prstGeom prst="rect">
            <a:avLst/>
          </a:prstGeom>
        </p:spPr>
      </p:pic>
      <p:cxnSp>
        <p:nvCxnSpPr>
          <p:cNvPr id="9" name="Gerader Verbinder 8"/>
          <p:cNvCxnSpPr>
            <a:cxnSpLocks/>
          </p:cNvCxnSpPr>
          <p:nvPr userDrawn="1"/>
        </p:nvCxnSpPr>
        <p:spPr>
          <a:xfrm>
            <a:off x="431801" y="1124744"/>
            <a:ext cx="11331148" cy="0"/>
          </a:xfrm>
          <a:prstGeom prst="line">
            <a:avLst/>
          </a:prstGeom>
          <a:ln w="3175">
            <a:solidFill>
              <a:schemeClr val="bg1"/>
            </a:solidFill>
          </a:ln>
        </p:spPr>
        <p:style>
          <a:lnRef idx="1">
            <a:schemeClr val="accent1"/>
          </a:lnRef>
          <a:fillRef idx="0">
            <a:schemeClr val="accent1"/>
          </a:fillRef>
          <a:effectRef idx="0">
            <a:schemeClr val="accent1"/>
          </a:effectRef>
          <a:fontRef idx="minor">
            <a:schemeClr val="tx1"/>
          </a:fontRef>
        </p:style>
      </p:cxnSp>
      <p:sp>
        <p:nvSpPr>
          <p:cNvPr id="10" name="Textplatzhalter 2"/>
          <p:cNvSpPr>
            <a:spLocks noGrp="1"/>
          </p:cNvSpPr>
          <p:nvPr>
            <p:ph type="body" sz="quarter" idx="14" hasCustomPrompt="1"/>
          </p:nvPr>
        </p:nvSpPr>
        <p:spPr>
          <a:xfrm>
            <a:off x="9552519" y="1989204"/>
            <a:ext cx="2207683" cy="3167987"/>
          </a:xfrm>
        </p:spPr>
        <p:txBody>
          <a:bodyPr tIns="108000">
            <a:noAutofit/>
          </a:bodyPr>
          <a:lstStyle>
            <a:lvl1pPr marL="0" indent="0">
              <a:buNone/>
              <a:defRPr sz="1300" i="0">
                <a:solidFill>
                  <a:schemeClr val="accent2"/>
                </a:solidFill>
                <a:latin typeface="+mj-lt"/>
              </a:defRPr>
            </a:lvl1pPr>
          </a:lstStyle>
          <a:p>
            <a:pPr lvl="0"/>
            <a:r>
              <a:rPr lang="de-CH" noProof="0" dirty="0"/>
              <a:t>Action Title durch Klicken hinzufügen</a:t>
            </a:r>
          </a:p>
        </p:txBody>
      </p:sp>
      <p:cxnSp>
        <p:nvCxnSpPr>
          <p:cNvPr id="11" name="Gerade Verbindung 15"/>
          <p:cNvCxnSpPr>
            <a:cxnSpLocks/>
          </p:cNvCxnSpPr>
          <p:nvPr userDrawn="1"/>
        </p:nvCxnSpPr>
        <p:spPr>
          <a:xfrm>
            <a:off x="9456374" y="1989204"/>
            <a:ext cx="133" cy="4223213"/>
          </a:xfrm>
          <a:prstGeom prst="line">
            <a:avLst/>
          </a:prstGeom>
          <a:ln>
            <a:solidFill>
              <a:schemeClr val="accent3"/>
            </a:solidFill>
            <a:prstDash val="solid"/>
          </a:ln>
        </p:spPr>
        <p:style>
          <a:lnRef idx="1">
            <a:schemeClr val="accent1"/>
          </a:lnRef>
          <a:fillRef idx="0">
            <a:schemeClr val="accent1"/>
          </a:fillRef>
          <a:effectRef idx="0">
            <a:schemeClr val="accent1"/>
          </a:effectRef>
          <a:fontRef idx="minor">
            <a:schemeClr val="tx1"/>
          </a:fontRef>
        </p:style>
      </p:cxnSp>
      <p:sp>
        <p:nvSpPr>
          <p:cNvPr id="18" name="Inhaltsplatzhalter 17"/>
          <p:cNvSpPr>
            <a:spLocks noGrp="1"/>
          </p:cNvSpPr>
          <p:nvPr>
            <p:ph sz="quarter" idx="16" hasCustomPrompt="1"/>
          </p:nvPr>
        </p:nvSpPr>
        <p:spPr>
          <a:xfrm>
            <a:off x="334433" y="2085211"/>
            <a:ext cx="9028800" cy="4128097"/>
          </a:xfrm>
        </p:spPr>
        <p:txBody>
          <a:bodyPr/>
          <a:lstStyle/>
          <a:p>
            <a:pPr lvl="0"/>
            <a:r>
              <a:rPr lang="de-CH" noProof="0" dirty="0"/>
              <a:t>Formatvorlagen des Textmasters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20" name="Textplatzhalter 19"/>
          <p:cNvSpPr>
            <a:spLocks noGrp="1"/>
          </p:cNvSpPr>
          <p:nvPr>
            <p:ph type="body" sz="quarter" idx="17"/>
          </p:nvPr>
        </p:nvSpPr>
        <p:spPr>
          <a:xfrm>
            <a:off x="9552517" y="5157193"/>
            <a:ext cx="2207683" cy="1055225"/>
          </a:xfrm>
        </p:spPr>
        <p:txBody>
          <a:bodyPr anchor="b">
            <a:noAutofit/>
          </a:bodyPr>
          <a:lstStyle>
            <a:lvl1pPr marL="0" indent="0">
              <a:buNone/>
              <a:defRPr sz="900"/>
            </a:lvl1pPr>
          </a:lstStyle>
          <a:p>
            <a:pPr lvl="0"/>
            <a:r>
              <a:rPr lang="de-DE" noProof="0" dirty="0"/>
              <a:t>Mastertextformat bearbeiten</a:t>
            </a:r>
          </a:p>
        </p:txBody>
      </p:sp>
    </p:spTree>
    <p:extLst>
      <p:ext uri="{BB962C8B-B14F-4D97-AF65-F5344CB8AC3E}">
        <p14:creationId xmlns:p14="http://schemas.microsoft.com/office/powerpoint/2010/main" val="4206609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slide Himmel">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E6FD7EEC-94B9-A1B8-52DF-07034907455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966869"/>
            <a:ext cx="12192000" cy="5900978"/>
          </a:xfrm>
          <a:prstGeom prst="rect">
            <a:avLst/>
          </a:prstGeom>
        </p:spPr>
      </p:pic>
      <p:sp>
        <p:nvSpPr>
          <p:cNvPr id="3" name="Fußzeilenplatzhalter 2">
            <a:extLst>
              <a:ext uri="{FF2B5EF4-FFF2-40B4-BE49-F238E27FC236}">
                <a16:creationId xmlns:a16="http://schemas.microsoft.com/office/drawing/2014/main" id="{70A57253-9C17-6DF8-59A8-A28AA3A1E833}"/>
              </a:ext>
            </a:extLst>
          </p:cNvPr>
          <p:cNvSpPr>
            <a:spLocks noGrp="1"/>
          </p:cNvSpPr>
          <p:nvPr>
            <p:ph type="ftr" sz="quarter" idx="10"/>
          </p:nvPr>
        </p:nvSpPr>
        <p:spPr/>
        <p:txBody>
          <a:bodyPr/>
          <a:lstStyle/>
          <a:p>
            <a:r>
              <a:rPr lang="en-US"/>
              <a:t>©PKSO | 08.05.2024 |  Emmanuel Ullmann</a:t>
            </a:r>
            <a:endParaRPr lang="en-US" dirty="0"/>
          </a:p>
        </p:txBody>
      </p:sp>
      <p:sp>
        <p:nvSpPr>
          <p:cNvPr id="4" name="Foliennummernplatzhalter 3">
            <a:extLst>
              <a:ext uri="{FF2B5EF4-FFF2-40B4-BE49-F238E27FC236}">
                <a16:creationId xmlns:a16="http://schemas.microsoft.com/office/drawing/2014/main" id="{9EB21374-836D-E91C-1288-463E52787761}"/>
              </a:ext>
            </a:extLst>
          </p:cNvPr>
          <p:cNvSpPr>
            <a:spLocks noGrp="1"/>
          </p:cNvSpPr>
          <p:nvPr>
            <p:ph type="sldNum" sz="quarter" idx="11"/>
          </p:nvPr>
        </p:nvSpPr>
        <p:spPr/>
        <p:txBody>
          <a:bodyPr/>
          <a:lstStyle/>
          <a:p>
            <a:fld id="{295908EE-038A-49AE-BC1F-D226FEBDCF8A}" type="slidenum">
              <a:rPr lang="en-US" smtClean="0"/>
              <a:pPr/>
              <a:t>‹Nr.›</a:t>
            </a:fld>
            <a:endParaRPr lang="en-US" dirty="0"/>
          </a:p>
        </p:txBody>
      </p:sp>
      <p:sp>
        <p:nvSpPr>
          <p:cNvPr id="13" name="Titel 1">
            <a:extLst>
              <a:ext uri="{FF2B5EF4-FFF2-40B4-BE49-F238E27FC236}">
                <a16:creationId xmlns:a16="http://schemas.microsoft.com/office/drawing/2014/main" id="{576A1E52-8519-BA81-2B10-F20C913D5B86}"/>
              </a:ext>
            </a:extLst>
          </p:cNvPr>
          <p:cNvSpPr>
            <a:spLocks noGrp="1"/>
          </p:cNvSpPr>
          <p:nvPr>
            <p:ph type="ctrTitle"/>
          </p:nvPr>
        </p:nvSpPr>
        <p:spPr>
          <a:xfrm>
            <a:off x="839787" y="1989138"/>
            <a:ext cx="10548937" cy="1419233"/>
          </a:xfrm>
        </p:spPr>
        <p:txBody>
          <a:bodyPr anchor="b">
            <a:normAutofit/>
          </a:bodyPr>
          <a:lstStyle>
            <a:lvl1pPr algn="l">
              <a:lnSpc>
                <a:spcPct val="100000"/>
              </a:lnSpc>
              <a:defRPr sz="3600">
                <a:solidFill>
                  <a:schemeClr val="bg1"/>
                </a:solidFill>
              </a:defRPr>
            </a:lvl1pPr>
          </a:lstStyle>
          <a:p>
            <a:r>
              <a:rPr lang="de-DE" noProof="0"/>
              <a:t>Mastertitelformat bearbeiten</a:t>
            </a:r>
            <a:endParaRPr lang="de-CH" noProof="0" dirty="0"/>
          </a:p>
        </p:txBody>
      </p:sp>
      <p:sp>
        <p:nvSpPr>
          <p:cNvPr id="14" name="Untertitel 2">
            <a:extLst>
              <a:ext uri="{FF2B5EF4-FFF2-40B4-BE49-F238E27FC236}">
                <a16:creationId xmlns:a16="http://schemas.microsoft.com/office/drawing/2014/main" id="{203F2795-0546-0D7F-B748-B7794DD6F6A1}"/>
              </a:ext>
            </a:extLst>
          </p:cNvPr>
          <p:cNvSpPr>
            <a:spLocks noGrp="1"/>
          </p:cNvSpPr>
          <p:nvPr>
            <p:ph type="subTitle" idx="1"/>
          </p:nvPr>
        </p:nvSpPr>
        <p:spPr>
          <a:xfrm>
            <a:off x="839787" y="3619228"/>
            <a:ext cx="10548937" cy="1655762"/>
          </a:xfrm>
        </p:spPr>
        <p:txBody>
          <a:bodyPr>
            <a:normAutofit/>
          </a:bodyPr>
          <a:lstStyle>
            <a:lvl1pPr marL="0" indent="0" algn="l">
              <a:spcBef>
                <a:spcPts val="400"/>
              </a:spcBef>
              <a:buNone/>
              <a:defRPr sz="2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de-CH" noProof="0" dirty="0"/>
          </a:p>
        </p:txBody>
      </p:sp>
    </p:spTree>
    <p:extLst>
      <p:ext uri="{BB962C8B-B14F-4D97-AF65-F5344CB8AC3E}">
        <p14:creationId xmlns:p14="http://schemas.microsoft.com/office/powerpoint/2010/main" val="26385571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Zwischenslide Berg">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6D7FAE24-524E-D0C8-B982-F4D54C5A2D8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0" y="919276"/>
            <a:ext cx="12192000" cy="5938724"/>
          </a:xfrm>
          <a:prstGeom prst="rect">
            <a:avLst/>
          </a:prstGeom>
        </p:spPr>
      </p:pic>
      <p:sp>
        <p:nvSpPr>
          <p:cNvPr id="3" name="Fußzeilenplatzhalter 2">
            <a:extLst>
              <a:ext uri="{FF2B5EF4-FFF2-40B4-BE49-F238E27FC236}">
                <a16:creationId xmlns:a16="http://schemas.microsoft.com/office/drawing/2014/main" id="{70A57253-9C17-6DF8-59A8-A28AA3A1E833}"/>
              </a:ext>
            </a:extLst>
          </p:cNvPr>
          <p:cNvSpPr>
            <a:spLocks noGrp="1"/>
          </p:cNvSpPr>
          <p:nvPr>
            <p:ph type="ftr" sz="quarter" idx="10"/>
          </p:nvPr>
        </p:nvSpPr>
        <p:spPr/>
        <p:txBody>
          <a:bodyPr/>
          <a:lstStyle/>
          <a:p>
            <a:r>
              <a:rPr lang="en-US"/>
              <a:t>©PKSO | 08.05.2024 |  Emmanuel Ullmann</a:t>
            </a:r>
            <a:endParaRPr lang="en-US" dirty="0"/>
          </a:p>
        </p:txBody>
      </p:sp>
      <p:sp>
        <p:nvSpPr>
          <p:cNvPr id="4" name="Foliennummernplatzhalter 3">
            <a:extLst>
              <a:ext uri="{FF2B5EF4-FFF2-40B4-BE49-F238E27FC236}">
                <a16:creationId xmlns:a16="http://schemas.microsoft.com/office/drawing/2014/main" id="{9EB21374-836D-E91C-1288-463E52787761}"/>
              </a:ext>
            </a:extLst>
          </p:cNvPr>
          <p:cNvSpPr>
            <a:spLocks noGrp="1"/>
          </p:cNvSpPr>
          <p:nvPr>
            <p:ph type="sldNum" sz="quarter" idx="11"/>
          </p:nvPr>
        </p:nvSpPr>
        <p:spPr/>
        <p:txBody>
          <a:bodyPr/>
          <a:lstStyle/>
          <a:p>
            <a:fld id="{295908EE-038A-49AE-BC1F-D226FEBDCF8A}" type="slidenum">
              <a:rPr lang="en-US" smtClean="0"/>
              <a:pPr/>
              <a:t>‹Nr.›</a:t>
            </a:fld>
            <a:endParaRPr lang="en-US" dirty="0"/>
          </a:p>
        </p:txBody>
      </p:sp>
      <p:sp>
        <p:nvSpPr>
          <p:cNvPr id="13" name="Titel 1">
            <a:extLst>
              <a:ext uri="{FF2B5EF4-FFF2-40B4-BE49-F238E27FC236}">
                <a16:creationId xmlns:a16="http://schemas.microsoft.com/office/drawing/2014/main" id="{576A1E52-8519-BA81-2B10-F20C913D5B86}"/>
              </a:ext>
            </a:extLst>
          </p:cNvPr>
          <p:cNvSpPr>
            <a:spLocks noGrp="1"/>
          </p:cNvSpPr>
          <p:nvPr>
            <p:ph type="ctrTitle"/>
          </p:nvPr>
        </p:nvSpPr>
        <p:spPr>
          <a:xfrm>
            <a:off x="839787" y="1989138"/>
            <a:ext cx="10548937" cy="1419233"/>
          </a:xfrm>
        </p:spPr>
        <p:txBody>
          <a:bodyPr anchor="b">
            <a:normAutofit/>
          </a:bodyPr>
          <a:lstStyle>
            <a:lvl1pPr algn="l">
              <a:lnSpc>
                <a:spcPct val="100000"/>
              </a:lnSpc>
              <a:defRPr sz="3600">
                <a:solidFill>
                  <a:schemeClr val="bg1"/>
                </a:solidFill>
              </a:defRPr>
            </a:lvl1pPr>
          </a:lstStyle>
          <a:p>
            <a:r>
              <a:rPr lang="de-DE" noProof="0"/>
              <a:t>Mastertitelformat bearbeiten</a:t>
            </a:r>
            <a:endParaRPr lang="de-CH" noProof="0" dirty="0"/>
          </a:p>
        </p:txBody>
      </p:sp>
      <p:sp>
        <p:nvSpPr>
          <p:cNvPr id="14" name="Untertitel 2">
            <a:extLst>
              <a:ext uri="{FF2B5EF4-FFF2-40B4-BE49-F238E27FC236}">
                <a16:creationId xmlns:a16="http://schemas.microsoft.com/office/drawing/2014/main" id="{203F2795-0546-0D7F-B748-B7794DD6F6A1}"/>
              </a:ext>
            </a:extLst>
          </p:cNvPr>
          <p:cNvSpPr>
            <a:spLocks noGrp="1"/>
          </p:cNvSpPr>
          <p:nvPr>
            <p:ph type="subTitle" idx="1"/>
          </p:nvPr>
        </p:nvSpPr>
        <p:spPr>
          <a:xfrm>
            <a:off x="839787" y="3619228"/>
            <a:ext cx="10548937" cy="1655762"/>
          </a:xfrm>
        </p:spPr>
        <p:txBody>
          <a:bodyPr>
            <a:normAutofit/>
          </a:bodyPr>
          <a:lstStyle>
            <a:lvl1pPr marL="0" indent="0" algn="l">
              <a:spcBef>
                <a:spcPts val="400"/>
              </a:spcBef>
              <a:buNone/>
              <a:defRPr sz="2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de-CH" noProof="0" dirty="0"/>
          </a:p>
        </p:txBody>
      </p:sp>
    </p:spTree>
    <p:extLst>
      <p:ext uri="{BB962C8B-B14F-4D97-AF65-F5344CB8AC3E}">
        <p14:creationId xmlns:p14="http://schemas.microsoft.com/office/powerpoint/2010/main" val="40447768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Zwischenslide Mensch">
    <p:spTree>
      <p:nvGrpSpPr>
        <p:cNvPr id="1" name=""/>
        <p:cNvGrpSpPr/>
        <p:nvPr/>
      </p:nvGrpSpPr>
      <p:grpSpPr>
        <a:xfrm>
          <a:off x="0" y="0"/>
          <a:ext cx="0" cy="0"/>
          <a:chOff x="0" y="0"/>
          <a:chExt cx="0" cy="0"/>
        </a:xfrm>
      </p:grpSpPr>
      <p:pic>
        <p:nvPicPr>
          <p:cNvPr id="8" name="Grafik 7">
            <a:extLst>
              <a:ext uri="{FF2B5EF4-FFF2-40B4-BE49-F238E27FC236}">
                <a16:creationId xmlns:a16="http://schemas.microsoft.com/office/drawing/2014/main" id="{0E8AC900-363C-59EE-BE67-9F4965F507A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969604"/>
            <a:ext cx="12191999" cy="5888396"/>
          </a:xfrm>
          <a:prstGeom prst="rect">
            <a:avLst/>
          </a:prstGeom>
        </p:spPr>
      </p:pic>
      <p:sp>
        <p:nvSpPr>
          <p:cNvPr id="3" name="Fußzeilenplatzhalter 2">
            <a:extLst>
              <a:ext uri="{FF2B5EF4-FFF2-40B4-BE49-F238E27FC236}">
                <a16:creationId xmlns:a16="http://schemas.microsoft.com/office/drawing/2014/main" id="{70A57253-9C17-6DF8-59A8-A28AA3A1E833}"/>
              </a:ext>
            </a:extLst>
          </p:cNvPr>
          <p:cNvSpPr>
            <a:spLocks noGrp="1"/>
          </p:cNvSpPr>
          <p:nvPr>
            <p:ph type="ftr" sz="quarter" idx="10"/>
          </p:nvPr>
        </p:nvSpPr>
        <p:spPr/>
        <p:txBody>
          <a:bodyPr/>
          <a:lstStyle/>
          <a:p>
            <a:r>
              <a:rPr lang="en-US"/>
              <a:t>©PKSO | 08.05.2024 |  Emmanuel Ullmann</a:t>
            </a:r>
            <a:endParaRPr lang="en-US" dirty="0"/>
          </a:p>
        </p:txBody>
      </p:sp>
      <p:sp>
        <p:nvSpPr>
          <p:cNvPr id="4" name="Foliennummernplatzhalter 3">
            <a:extLst>
              <a:ext uri="{FF2B5EF4-FFF2-40B4-BE49-F238E27FC236}">
                <a16:creationId xmlns:a16="http://schemas.microsoft.com/office/drawing/2014/main" id="{9EB21374-836D-E91C-1288-463E52787761}"/>
              </a:ext>
            </a:extLst>
          </p:cNvPr>
          <p:cNvSpPr>
            <a:spLocks noGrp="1"/>
          </p:cNvSpPr>
          <p:nvPr>
            <p:ph type="sldNum" sz="quarter" idx="11"/>
          </p:nvPr>
        </p:nvSpPr>
        <p:spPr/>
        <p:txBody>
          <a:bodyPr/>
          <a:lstStyle/>
          <a:p>
            <a:fld id="{295908EE-038A-49AE-BC1F-D226FEBDCF8A}" type="slidenum">
              <a:rPr lang="en-US" smtClean="0"/>
              <a:pPr/>
              <a:t>‹Nr.›</a:t>
            </a:fld>
            <a:endParaRPr lang="en-US" dirty="0"/>
          </a:p>
        </p:txBody>
      </p:sp>
      <p:sp>
        <p:nvSpPr>
          <p:cNvPr id="13" name="Titel 1">
            <a:extLst>
              <a:ext uri="{FF2B5EF4-FFF2-40B4-BE49-F238E27FC236}">
                <a16:creationId xmlns:a16="http://schemas.microsoft.com/office/drawing/2014/main" id="{576A1E52-8519-BA81-2B10-F20C913D5B86}"/>
              </a:ext>
            </a:extLst>
          </p:cNvPr>
          <p:cNvSpPr>
            <a:spLocks noGrp="1"/>
          </p:cNvSpPr>
          <p:nvPr>
            <p:ph type="ctrTitle"/>
          </p:nvPr>
        </p:nvSpPr>
        <p:spPr>
          <a:xfrm>
            <a:off x="839787" y="1989138"/>
            <a:ext cx="10548937" cy="1419233"/>
          </a:xfrm>
        </p:spPr>
        <p:txBody>
          <a:bodyPr anchor="b">
            <a:normAutofit/>
          </a:bodyPr>
          <a:lstStyle>
            <a:lvl1pPr algn="l">
              <a:lnSpc>
                <a:spcPct val="100000"/>
              </a:lnSpc>
              <a:defRPr sz="3600">
                <a:solidFill>
                  <a:schemeClr val="bg1"/>
                </a:solidFill>
              </a:defRPr>
            </a:lvl1pPr>
          </a:lstStyle>
          <a:p>
            <a:r>
              <a:rPr lang="de-DE" noProof="0"/>
              <a:t>Mastertitelformat bearbeiten</a:t>
            </a:r>
            <a:endParaRPr lang="de-CH" noProof="0" dirty="0"/>
          </a:p>
        </p:txBody>
      </p:sp>
      <p:sp>
        <p:nvSpPr>
          <p:cNvPr id="14" name="Untertitel 2">
            <a:extLst>
              <a:ext uri="{FF2B5EF4-FFF2-40B4-BE49-F238E27FC236}">
                <a16:creationId xmlns:a16="http://schemas.microsoft.com/office/drawing/2014/main" id="{203F2795-0546-0D7F-B748-B7794DD6F6A1}"/>
              </a:ext>
            </a:extLst>
          </p:cNvPr>
          <p:cNvSpPr>
            <a:spLocks noGrp="1"/>
          </p:cNvSpPr>
          <p:nvPr>
            <p:ph type="subTitle" idx="1"/>
          </p:nvPr>
        </p:nvSpPr>
        <p:spPr>
          <a:xfrm>
            <a:off x="839787" y="3619228"/>
            <a:ext cx="10548937" cy="1655762"/>
          </a:xfrm>
        </p:spPr>
        <p:txBody>
          <a:bodyPr>
            <a:normAutofit/>
          </a:bodyPr>
          <a:lstStyle>
            <a:lvl1pPr marL="0" indent="0" algn="l">
              <a:spcBef>
                <a:spcPts val="400"/>
              </a:spcBef>
              <a:buNone/>
              <a:defRPr sz="2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de-CH" noProof="0" dirty="0"/>
          </a:p>
        </p:txBody>
      </p:sp>
    </p:spTree>
    <p:extLst>
      <p:ext uri="{BB962C8B-B14F-4D97-AF65-F5344CB8AC3E}">
        <p14:creationId xmlns:p14="http://schemas.microsoft.com/office/powerpoint/2010/main" val="23824556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Zwischenslide Fluss">
    <p:spTree>
      <p:nvGrpSpPr>
        <p:cNvPr id="1" name=""/>
        <p:cNvGrpSpPr/>
        <p:nvPr/>
      </p:nvGrpSpPr>
      <p:grpSpPr>
        <a:xfrm>
          <a:off x="0" y="0"/>
          <a:ext cx="0" cy="0"/>
          <a:chOff x="0" y="0"/>
          <a:chExt cx="0" cy="0"/>
        </a:xfrm>
      </p:grpSpPr>
      <p:pic>
        <p:nvPicPr>
          <p:cNvPr id="5" name="Grafik 4">
            <a:extLst>
              <a:ext uri="{FF2B5EF4-FFF2-40B4-BE49-F238E27FC236}">
                <a16:creationId xmlns:a16="http://schemas.microsoft.com/office/drawing/2014/main" id="{FE6EADC9-C1FF-4012-59A6-8EE1A8550B4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0" y="1155800"/>
            <a:ext cx="12192000" cy="5712248"/>
          </a:xfrm>
          <a:prstGeom prst="rect">
            <a:avLst/>
          </a:prstGeom>
        </p:spPr>
      </p:pic>
      <p:sp>
        <p:nvSpPr>
          <p:cNvPr id="3" name="Fußzeilenplatzhalter 2">
            <a:extLst>
              <a:ext uri="{FF2B5EF4-FFF2-40B4-BE49-F238E27FC236}">
                <a16:creationId xmlns:a16="http://schemas.microsoft.com/office/drawing/2014/main" id="{70A57253-9C17-6DF8-59A8-A28AA3A1E833}"/>
              </a:ext>
            </a:extLst>
          </p:cNvPr>
          <p:cNvSpPr>
            <a:spLocks noGrp="1"/>
          </p:cNvSpPr>
          <p:nvPr>
            <p:ph type="ftr" sz="quarter" idx="10"/>
          </p:nvPr>
        </p:nvSpPr>
        <p:spPr/>
        <p:txBody>
          <a:bodyPr/>
          <a:lstStyle/>
          <a:p>
            <a:r>
              <a:rPr lang="en-US"/>
              <a:t>©PKSO | 08.05.2024 |  Emmanuel Ullmann</a:t>
            </a:r>
            <a:endParaRPr lang="en-US" dirty="0"/>
          </a:p>
        </p:txBody>
      </p:sp>
      <p:sp>
        <p:nvSpPr>
          <p:cNvPr id="4" name="Foliennummernplatzhalter 3">
            <a:extLst>
              <a:ext uri="{FF2B5EF4-FFF2-40B4-BE49-F238E27FC236}">
                <a16:creationId xmlns:a16="http://schemas.microsoft.com/office/drawing/2014/main" id="{9EB21374-836D-E91C-1288-463E52787761}"/>
              </a:ext>
            </a:extLst>
          </p:cNvPr>
          <p:cNvSpPr>
            <a:spLocks noGrp="1"/>
          </p:cNvSpPr>
          <p:nvPr>
            <p:ph type="sldNum" sz="quarter" idx="11"/>
          </p:nvPr>
        </p:nvSpPr>
        <p:spPr/>
        <p:txBody>
          <a:bodyPr/>
          <a:lstStyle/>
          <a:p>
            <a:fld id="{295908EE-038A-49AE-BC1F-D226FEBDCF8A}" type="slidenum">
              <a:rPr lang="en-US" smtClean="0"/>
              <a:pPr/>
              <a:t>‹Nr.›</a:t>
            </a:fld>
            <a:endParaRPr lang="en-US" dirty="0"/>
          </a:p>
        </p:txBody>
      </p:sp>
      <p:sp>
        <p:nvSpPr>
          <p:cNvPr id="13" name="Titel 1">
            <a:extLst>
              <a:ext uri="{FF2B5EF4-FFF2-40B4-BE49-F238E27FC236}">
                <a16:creationId xmlns:a16="http://schemas.microsoft.com/office/drawing/2014/main" id="{576A1E52-8519-BA81-2B10-F20C913D5B86}"/>
              </a:ext>
            </a:extLst>
          </p:cNvPr>
          <p:cNvSpPr>
            <a:spLocks noGrp="1"/>
          </p:cNvSpPr>
          <p:nvPr>
            <p:ph type="ctrTitle"/>
          </p:nvPr>
        </p:nvSpPr>
        <p:spPr>
          <a:xfrm>
            <a:off x="839787" y="1989138"/>
            <a:ext cx="10548937" cy="1419233"/>
          </a:xfrm>
        </p:spPr>
        <p:txBody>
          <a:bodyPr anchor="b">
            <a:normAutofit/>
          </a:bodyPr>
          <a:lstStyle>
            <a:lvl1pPr algn="l">
              <a:lnSpc>
                <a:spcPct val="100000"/>
              </a:lnSpc>
              <a:defRPr sz="3600">
                <a:solidFill>
                  <a:schemeClr val="bg1"/>
                </a:solidFill>
              </a:defRPr>
            </a:lvl1pPr>
          </a:lstStyle>
          <a:p>
            <a:r>
              <a:rPr lang="de-DE" noProof="0"/>
              <a:t>Mastertitelformat bearbeiten</a:t>
            </a:r>
            <a:endParaRPr lang="de-CH" noProof="0" dirty="0"/>
          </a:p>
        </p:txBody>
      </p:sp>
      <p:sp>
        <p:nvSpPr>
          <p:cNvPr id="14" name="Untertitel 2">
            <a:extLst>
              <a:ext uri="{FF2B5EF4-FFF2-40B4-BE49-F238E27FC236}">
                <a16:creationId xmlns:a16="http://schemas.microsoft.com/office/drawing/2014/main" id="{203F2795-0546-0D7F-B748-B7794DD6F6A1}"/>
              </a:ext>
            </a:extLst>
          </p:cNvPr>
          <p:cNvSpPr>
            <a:spLocks noGrp="1"/>
          </p:cNvSpPr>
          <p:nvPr>
            <p:ph type="subTitle" idx="1"/>
          </p:nvPr>
        </p:nvSpPr>
        <p:spPr>
          <a:xfrm>
            <a:off x="839787" y="3619228"/>
            <a:ext cx="10548937" cy="1655762"/>
          </a:xfrm>
        </p:spPr>
        <p:txBody>
          <a:bodyPr>
            <a:normAutofit/>
          </a:bodyPr>
          <a:lstStyle>
            <a:lvl1pPr marL="0" indent="0" algn="l">
              <a:spcBef>
                <a:spcPts val="400"/>
              </a:spcBef>
              <a:buNone/>
              <a:defRPr sz="2000" b="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noProof="0"/>
              <a:t>Master-Untertitelformat bearbeiten</a:t>
            </a:r>
            <a:endParaRPr lang="de-CH" noProof="0" dirty="0"/>
          </a:p>
        </p:txBody>
      </p:sp>
    </p:spTree>
    <p:extLst>
      <p:ext uri="{BB962C8B-B14F-4D97-AF65-F5344CB8AC3E}">
        <p14:creationId xmlns:p14="http://schemas.microsoft.com/office/powerpoint/2010/main" val="32790185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Inhaltsverzeichni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36407A-4D3C-FDDD-2F1E-7702DD0D8B9C}"/>
              </a:ext>
            </a:extLst>
          </p:cNvPr>
          <p:cNvSpPr>
            <a:spLocks noGrp="1"/>
          </p:cNvSpPr>
          <p:nvPr>
            <p:ph type="title"/>
          </p:nvPr>
        </p:nvSpPr>
        <p:spPr/>
        <p:txBody>
          <a:bodyPr/>
          <a:lstStyle/>
          <a:p>
            <a:r>
              <a:rPr lang="de-DE"/>
              <a:t>Mastertitelformat bearbeiten</a:t>
            </a:r>
            <a:endParaRPr lang="de-CH" dirty="0"/>
          </a:p>
        </p:txBody>
      </p:sp>
      <p:sp>
        <p:nvSpPr>
          <p:cNvPr id="3" name="Fußzeilenplatzhalter 2">
            <a:extLst>
              <a:ext uri="{FF2B5EF4-FFF2-40B4-BE49-F238E27FC236}">
                <a16:creationId xmlns:a16="http://schemas.microsoft.com/office/drawing/2014/main" id="{2E89C149-B745-A3BA-4666-55E99F7B4DA4}"/>
              </a:ext>
            </a:extLst>
          </p:cNvPr>
          <p:cNvSpPr>
            <a:spLocks noGrp="1"/>
          </p:cNvSpPr>
          <p:nvPr>
            <p:ph type="ftr" sz="quarter" idx="10"/>
          </p:nvPr>
        </p:nvSpPr>
        <p:spPr/>
        <p:txBody>
          <a:bodyPr/>
          <a:lstStyle/>
          <a:p>
            <a:r>
              <a:rPr lang="en-US"/>
              <a:t>©PKSO | 08.05.2024 |  Emmanuel Ullmann</a:t>
            </a:r>
            <a:endParaRPr lang="en-US" dirty="0"/>
          </a:p>
        </p:txBody>
      </p:sp>
      <p:sp>
        <p:nvSpPr>
          <p:cNvPr id="4" name="Foliennummernplatzhalter 3">
            <a:extLst>
              <a:ext uri="{FF2B5EF4-FFF2-40B4-BE49-F238E27FC236}">
                <a16:creationId xmlns:a16="http://schemas.microsoft.com/office/drawing/2014/main" id="{0B87A00F-60DB-4237-4198-FC6E18197D62}"/>
              </a:ext>
            </a:extLst>
          </p:cNvPr>
          <p:cNvSpPr>
            <a:spLocks noGrp="1"/>
          </p:cNvSpPr>
          <p:nvPr>
            <p:ph type="sldNum" sz="quarter" idx="11"/>
          </p:nvPr>
        </p:nvSpPr>
        <p:spPr/>
        <p:txBody>
          <a:bodyPr/>
          <a:lstStyle/>
          <a:p>
            <a:fld id="{295908EE-038A-49AE-BC1F-D226FEBDCF8A}" type="slidenum">
              <a:rPr lang="en-US" smtClean="0"/>
              <a:pPr/>
              <a:t>‹Nr.›</a:t>
            </a:fld>
            <a:endParaRPr lang="en-US" dirty="0"/>
          </a:p>
        </p:txBody>
      </p:sp>
      <p:sp>
        <p:nvSpPr>
          <p:cNvPr id="8" name="Textplatzhalter 7">
            <a:extLst>
              <a:ext uri="{FF2B5EF4-FFF2-40B4-BE49-F238E27FC236}">
                <a16:creationId xmlns:a16="http://schemas.microsoft.com/office/drawing/2014/main" id="{A70DE255-301A-FBC9-0EA0-DCDA7855EF55}"/>
              </a:ext>
            </a:extLst>
          </p:cNvPr>
          <p:cNvSpPr>
            <a:spLocks noGrp="1"/>
          </p:cNvSpPr>
          <p:nvPr>
            <p:ph type="body" sz="quarter" idx="12"/>
          </p:nvPr>
        </p:nvSpPr>
        <p:spPr>
          <a:xfrm>
            <a:off x="839787" y="1989138"/>
            <a:ext cx="8568000" cy="4068000"/>
          </a:xfrm>
        </p:spPr>
        <p:txBody>
          <a:bodyPr>
            <a:normAutofit/>
          </a:bodyPr>
          <a:lstStyle>
            <a:lvl1pPr marL="0" indent="0">
              <a:lnSpc>
                <a:spcPct val="100000"/>
              </a:lnSpc>
              <a:spcBef>
                <a:spcPts val="0"/>
              </a:spcBef>
              <a:spcAft>
                <a:spcPts val="1200"/>
              </a:spcAft>
              <a:buNone/>
              <a:defRPr sz="2400" b="0">
                <a:solidFill>
                  <a:schemeClr val="tx1"/>
                </a:solidFill>
              </a:defRPr>
            </a:lvl1pPr>
            <a:lvl2pPr marL="180000" indent="0">
              <a:buNone/>
              <a:defRPr sz="2400"/>
            </a:lvl2pPr>
            <a:lvl3pPr marL="357188" indent="0">
              <a:buNone/>
              <a:defRPr sz="2400"/>
            </a:lvl3pPr>
            <a:lvl4pPr marL="538163" indent="0">
              <a:buNone/>
              <a:defRPr sz="2400"/>
            </a:lvl4pPr>
            <a:lvl5pPr marL="719138" indent="0">
              <a:buNone/>
              <a:defRPr sz="2400"/>
            </a:lvl5pPr>
          </a:lstStyle>
          <a:p>
            <a:pPr lvl="0"/>
            <a:r>
              <a:rPr lang="de-DE"/>
              <a:t>Mastertextformat bearbeiten</a:t>
            </a:r>
          </a:p>
        </p:txBody>
      </p:sp>
    </p:spTree>
    <p:extLst>
      <p:ext uri="{BB962C8B-B14F-4D97-AF65-F5344CB8AC3E}">
        <p14:creationId xmlns:p14="http://schemas.microsoft.com/office/powerpoint/2010/main" val="8826755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9BD3-EADA-458F-0DF3-8095D0B9963C}"/>
              </a:ext>
            </a:extLst>
          </p:cNvPr>
          <p:cNvSpPr>
            <a:spLocks noGrp="1"/>
          </p:cNvSpPr>
          <p:nvPr>
            <p:ph type="title"/>
          </p:nvPr>
        </p:nvSpPr>
        <p:spPr/>
        <p:txBody>
          <a:bodyPr/>
          <a:lstStyle/>
          <a:p>
            <a:r>
              <a:rPr lang="de-DE" noProof="0"/>
              <a:t>Mastertitelformat bearbeiten</a:t>
            </a:r>
            <a:endParaRPr lang="de-CH" noProof="0" dirty="0"/>
          </a:p>
        </p:txBody>
      </p:sp>
      <p:sp>
        <p:nvSpPr>
          <p:cNvPr id="3" name="Inhaltsplatzhalter 2">
            <a:extLst>
              <a:ext uri="{FF2B5EF4-FFF2-40B4-BE49-F238E27FC236}">
                <a16:creationId xmlns:a16="http://schemas.microsoft.com/office/drawing/2014/main" id="{2AD4DA99-2517-806F-9920-0E899E110492}"/>
              </a:ext>
            </a:extLst>
          </p:cNvPr>
          <p:cNvSpPr>
            <a:spLocks noGrp="1"/>
          </p:cNvSpPr>
          <p:nvPr>
            <p:ph idx="1"/>
          </p:nvPr>
        </p:nvSpPr>
        <p:spPr>
          <a:xfrm>
            <a:off x="838200" y="1989138"/>
            <a:ext cx="10548000" cy="4068000"/>
          </a:xfrm>
        </p:spPr>
        <p:txBody>
          <a:bodyPr/>
          <a:lstStyle>
            <a:lvl1pPr marL="0" indent="0">
              <a:buNone/>
              <a:defRPr/>
            </a:lvl1pPr>
            <a:lvl2pPr marL="180975" indent="-180975">
              <a:defRPr/>
            </a:lvl2pPr>
            <a:lvl3pPr marL="357188" indent="-176213">
              <a:defRPr/>
            </a:lvl3pPr>
            <a:lvl4pPr marL="538163" indent="-180975">
              <a:defRPr/>
            </a:lvl4pPr>
            <a:lvl5pPr marL="719138" indent="-180975">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Fußzeilenplatzhalter 4">
            <a:extLst>
              <a:ext uri="{FF2B5EF4-FFF2-40B4-BE49-F238E27FC236}">
                <a16:creationId xmlns:a16="http://schemas.microsoft.com/office/drawing/2014/main" id="{8D42CA01-6CD2-724D-7F35-01C8C3341F7F}"/>
              </a:ext>
            </a:extLst>
          </p:cNvPr>
          <p:cNvSpPr>
            <a:spLocks noGrp="1"/>
          </p:cNvSpPr>
          <p:nvPr>
            <p:ph type="ftr" sz="quarter" idx="11"/>
          </p:nvPr>
        </p:nvSpPr>
        <p:spPr/>
        <p:txBody>
          <a:bodyPr/>
          <a:lstStyle/>
          <a:p>
            <a:r>
              <a:rPr lang="en-US"/>
              <a:t>©PKSO | 08.05.2024 |  Emmanuel Ullmann</a:t>
            </a:r>
          </a:p>
        </p:txBody>
      </p:sp>
      <p:sp>
        <p:nvSpPr>
          <p:cNvPr id="6" name="Foliennummernplatzhalter 5">
            <a:extLst>
              <a:ext uri="{FF2B5EF4-FFF2-40B4-BE49-F238E27FC236}">
                <a16:creationId xmlns:a16="http://schemas.microsoft.com/office/drawing/2014/main" id="{AFFE592B-49A1-C2CB-AE6A-7EFB956996EA}"/>
              </a:ext>
            </a:extLst>
          </p:cNvPr>
          <p:cNvSpPr>
            <a:spLocks noGrp="1"/>
          </p:cNvSpPr>
          <p:nvPr>
            <p:ph type="sldNum" sz="quarter" idx="12"/>
          </p:nvPr>
        </p:nvSpPr>
        <p:spPr/>
        <p:txBody>
          <a:bodyPr/>
          <a:lstStyle/>
          <a:p>
            <a:fld id="{295908EE-038A-49AE-BC1F-D226FEBDCF8A}" type="slidenum">
              <a:rPr lang="en-US" smtClean="0"/>
              <a:t>‹Nr.›</a:t>
            </a:fld>
            <a:endParaRPr lang="en-US"/>
          </a:p>
        </p:txBody>
      </p:sp>
    </p:spTree>
    <p:extLst>
      <p:ext uri="{BB962C8B-B14F-4D97-AF65-F5344CB8AC3E}">
        <p14:creationId xmlns:p14="http://schemas.microsoft.com/office/powerpoint/2010/main" val="35525415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halt zwei Spalten">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9BD3-EADA-458F-0DF3-8095D0B9963C}"/>
              </a:ext>
            </a:extLst>
          </p:cNvPr>
          <p:cNvSpPr>
            <a:spLocks noGrp="1"/>
          </p:cNvSpPr>
          <p:nvPr>
            <p:ph type="title"/>
          </p:nvPr>
        </p:nvSpPr>
        <p:spPr/>
        <p:txBody>
          <a:bodyPr/>
          <a:lstStyle/>
          <a:p>
            <a:r>
              <a:rPr lang="de-DE" noProof="0"/>
              <a:t>Mastertitelformat bearbeiten</a:t>
            </a:r>
            <a:endParaRPr lang="de-CH" noProof="0" dirty="0"/>
          </a:p>
        </p:txBody>
      </p:sp>
      <p:sp>
        <p:nvSpPr>
          <p:cNvPr id="3" name="Inhaltsplatzhalter 2">
            <a:extLst>
              <a:ext uri="{FF2B5EF4-FFF2-40B4-BE49-F238E27FC236}">
                <a16:creationId xmlns:a16="http://schemas.microsoft.com/office/drawing/2014/main" id="{2AD4DA99-2517-806F-9920-0E899E110492}"/>
              </a:ext>
            </a:extLst>
          </p:cNvPr>
          <p:cNvSpPr>
            <a:spLocks noGrp="1"/>
          </p:cNvSpPr>
          <p:nvPr>
            <p:ph idx="1"/>
          </p:nvPr>
        </p:nvSpPr>
        <p:spPr>
          <a:xfrm>
            <a:off x="838200" y="1989138"/>
            <a:ext cx="5040000" cy="4068000"/>
          </a:xfrm>
        </p:spPr>
        <p:txBody>
          <a:bodyPr/>
          <a:lstStyle>
            <a:lvl1pPr marL="0" indent="0">
              <a:buNone/>
              <a:defRPr/>
            </a:lvl1pPr>
            <a:lvl2pPr marL="180975" indent="-180975">
              <a:defRPr/>
            </a:lvl2pPr>
            <a:lvl3pPr marL="357188" indent="-176213">
              <a:defRPr/>
            </a:lvl3pPr>
            <a:lvl4pPr marL="538163" indent="-180975">
              <a:defRPr/>
            </a:lvl4pPr>
            <a:lvl5pPr marL="719138" indent="-180975">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Fußzeilenplatzhalter 4">
            <a:extLst>
              <a:ext uri="{FF2B5EF4-FFF2-40B4-BE49-F238E27FC236}">
                <a16:creationId xmlns:a16="http://schemas.microsoft.com/office/drawing/2014/main" id="{8D42CA01-6CD2-724D-7F35-01C8C3341F7F}"/>
              </a:ext>
            </a:extLst>
          </p:cNvPr>
          <p:cNvSpPr>
            <a:spLocks noGrp="1"/>
          </p:cNvSpPr>
          <p:nvPr>
            <p:ph type="ftr" sz="quarter" idx="11"/>
          </p:nvPr>
        </p:nvSpPr>
        <p:spPr/>
        <p:txBody>
          <a:bodyPr/>
          <a:lstStyle/>
          <a:p>
            <a:r>
              <a:rPr lang="en-US"/>
              <a:t>©PKSO | 08.05.2024 |  Emmanuel Ullmann</a:t>
            </a:r>
          </a:p>
        </p:txBody>
      </p:sp>
      <p:sp>
        <p:nvSpPr>
          <p:cNvPr id="6" name="Foliennummernplatzhalter 5">
            <a:extLst>
              <a:ext uri="{FF2B5EF4-FFF2-40B4-BE49-F238E27FC236}">
                <a16:creationId xmlns:a16="http://schemas.microsoft.com/office/drawing/2014/main" id="{AFFE592B-49A1-C2CB-AE6A-7EFB956996EA}"/>
              </a:ext>
            </a:extLst>
          </p:cNvPr>
          <p:cNvSpPr>
            <a:spLocks noGrp="1"/>
          </p:cNvSpPr>
          <p:nvPr>
            <p:ph type="sldNum" sz="quarter" idx="12"/>
          </p:nvPr>
        </p:nvSpPr>
        <p:spPr/>
        <p:txBody>
          <a:bodyPr/>
          <a:lstStyle/>
          <a:p>
            <a:fld id="{295908EE-038A-49AE-BC1F-D226FEBDCF8A}" type="slidenum">
              <a:rPr lang="en-US" smtClean="0"/>
              <a:t>‹Nr.›</a:t>
            </a:fld>
            <a:endParaRPr lang="en-US"/>
          </a:p>
        </p:txBody>
      </p:sp>
      <p:sp>
        <p:nvSpPr>
          <p:cNvPr id="9" name="Inhaltsplatzhalter 2">
            <a:extLst>
              <a:ext uri="{FF2B5EF4-FFF2-40B4-BE49-F238E27FC236}">
                <a16:creationId xmlns:a16="http://schemas.microsoft.com/office/drawing/2014/main" id="{9040A795-1A16-4B6B-2837-98445B9A9739}"/>
              </a:ext>
            </a:extLst>
          </p:cNvPr>
          <p:cNvSpPr>
            <a:spLocks noGrp="1"/>
          </p:cNvSpPr>
          <p:nvPr>
            <p:ph idx="13"/>
          </p:nvPr>
        </p:nvSpPr>
        <p:spPr>
          <a:xfrm>
            <a:off x="6313801" y="1989138"/>
            <a:ext cx="5074923" cy="4068000"/>
          </a:xfrm>
        </p:spPr>
        <p:txBody>
          <a:bodyPr/>
          <a:lstStyle>
            <a:lvl1pPr marL="0" indent="0">
              <a:buNone/>
              <a:defRPr/>
            </a:lvl1pPr>
            <a:lvl2pPr marL="180975" indent="-180975">
              <a:defRPr/>
            </a:lvl2pPr>
            <a:lvl3pPr marL="357188" indent="-176213">
              <a:defRPr/>
            </a:lvl3pPr>
            <a:lvl4pPr marL="538163" indent="-180975">
              <a:defRPr/>
            </a:lvl4pPr>
            <a:lvl5pPr marL="719138" indent="-180975">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Tree>
    <p:extLst>
      <p:ext uri="{BB962C8B-B14F-4D97-AF65-F5344CB8AC3E}">
        <p14:creationId xmlns:p14="http://schemas.microsoft.com/office/powerpoint/2010/main" val="58049984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halt Text / 1 Bi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4F9BD3-EADA-458F-0DF3-8095D0B9963C}"/>
              </a:ext>
            </a:extLst>
          </p:cNvPr>
          <p:cNvSpPr>
            <a:spLocks noGrp="1"/>
          </p:cNvSpPr>
          <p:nvPr>
            <p:ph type="title"/>
          </p:nvPr>
        </p:nvSpPr>
        <p:spPr>
          <a:xfrm>
            <a:off x="838199" y="626531"/>
            <a:ext cx="5257801" cy="720000"/>
          </a:xfrm>
        </p:spPr>
        <p:txBody>
          <a:bodyPr/>
          <a:lstStyle/>
          <a:p>
            <a:r>
              <a:rPr lang="de-DE" noProof="0"/>
              <a:t>Mastertitelformat bearbeiten</a:t>
            </a:r>
            <a:endParaRPr lang="de-CH" noProof="0" dirty="0"/>
          </a:p>
        </p:txBody>
      </p:sp>
      <p:sp>
        <p:nvSpPr>
          <p:cNvPr id="3" name="Inhaltsplatzhalter 2">
            <a:extLst>
              <a:ext uri="{FF2B5EF4-FFF2-40B4-BE49-F238E27FC236}">
                <a16:creationId xmlns:a16="http://schemas.microsoft.com/office/drawing/2014/main" id="{2AD4DA99-2517-806F-9920-0E899E110492}"/>
              </a:ext>
            </a:extLst>
          </p:cNvPr>
          <p:cNvSpPr>
            <a:spLocks noGrp="1"/>
          </p:cNvSpPr>
          <p:nvPr>
            <p:ph idx="1"/>
          </p:nvPr>
        </p:nvSpPr>
        <p:spPr>
          <a:xfrm>
            <a:off x="838200" y="1989137"/>
            <a:ext cx="5040000" cy="4068000"/>
          </a:xfrm>
        </p:spPr>
        <p:txBody>
          <a:bodyPr/>
          <a:lstStyle>
            <a:lvl1pPr marL="0" indent="0">
              <a:buNone/>
              <a:defRPr/>
            </a:lvl1pPr>
            <a:lvl2pPr marL="180975" indent="-180975">
              <a:defRPr/>
            </a:lvl2pPr>
            <a:lvl3pPr marL="357188" indent="-176213">
              <a:defRPr/>
            </a:lvl3pPr>
            <a:lvl4pPr marL="538163" indent="-180975">
              <a:defRPr/>
            </a:lvl4pPr>
            <a:lvl5pPr marL="719138" indent="-180975">
              <a:defRPr/>
            </a:lvl5p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endParaRPr lang="de-CH" noProof="0" dirty="0"/>
          </a:p>
        </p:txBody>
      </p:sp>
      <p:sp>
        <p:nvSpPr>
          <p:cNvPr id="5" name="Fußzeilenplatzhalter 4">
            <a:extLst>
              <a:ext uri="{FF2B5EF4-FFF2-40B4-BE49-F238E27FC236}">
                <a16:creationId xmlns:a16="http://schemas.microsoft.com/office/drawing/2014/main" id="{8D42CA01-6CD2-724D-7F35-01C8C3341F7F}"/>
              </a:ext>
            </a:extLst>
          </p:cNvPr>
          <p:cNvSpPr>
            <a:spLocks noGrp="1"/>
          </p:cNvSpPr>
          <p:nvPr>
            <p:ph type="ftr" sz="quarter" idx="11"/>
          </p:nvPr>
        </p:nvSpPr>
        <p:spPr/>
        <p:txBody>
          <a:bodyPr/>
          <a:lstStyle/>
          <a:p>
            <a:r>
              <a:rPr lang="en-US"/>
              <a:t>©PKSO | 08.05.2024 |  Emmanuel Ullmann</a:t>
            </a:r>
          </a:p>
        </p:txBody>
      </p:sp>
      <p:sp>
        <p:nvSpPr>
          <p:cNvPr id="6" name="Foliennummernplatzhalter 5">
            <a:extLst>
              <a:ext uri="{FF2B5EF4-FFF2-40B4-BE49-F238E27FC236}">
                <a16:creationId xmlns:a16="http://schemas.microsoft.com/office/drawing/2014/main" id="{AFFE592B-49A1-C2CB-AE6A-7EFB956996EA}"/>
              </a:ext>
            </a:extLst>
          </p:cNvPr>
          <p:cNvSpPr>
            <a:spLocks noGrp="1"/>
          </p:cNvSpPr>
          <p:nvPr>
            <p:ph type="sldNum" sz="quarter" idx="12"/>
          </p:nvPr>
        </p:nvSpPr>
        <p:spPr/>
        <p:txBody>
          <a:bodyPr/>
          <a:lstStyle/>
          <a:p>
            <a:fld id="{295908EE-038A-49AE-BC1F-D226FEBDCF8A}" type="slidenum">
              <a:rPr lang="en-US" smtClean="0"/>
              <a:t>‹Nr.›</a:t>
            </a:fld>
            <a:endParaRPr lang="en-US"/>
          </a:p>
        </p:txBody>
      </p:sp>
      <p:sp>
        <p:nvSpPr>
          <p:cNvPr id="10" name="Bildplatzhalter 9">
            <a:extLst>
              <a:ext uri="{FF2B5EF4-FFF2-40B4-BE49-F238E27FC236}">
                <a16:creationId xmlns:a16="http://schemas.microsoft.com/office/drawing/2014/main" id="{EB7FB322-2AC4-A5F4-6265-3040E60A7C4B}"/>
              </a:ext>
            </a:extLst>
          </p:cNvPr>
          <p:cNvSpPr>
            <a:spLocks noGrp="1"/>
          </p:cNvSpPr>
          <p:nvPr>
            <p:ph type="pic" sz="quarter" idx="13"/>
          </p:nvPr>
        </p:nvSpPr>
        <p:spPr>
          <a:xfrm>
            <a:off x="6289517" y="811689"/>
            <a:ext cx="5099208" cy="5245448"/>
          </a:xfrm>
        </p:spPr>
        <p:txBody>
          <a:bodyPr tIns="1800000"/>
          <a:lstStyle>
            <a:lvl1pPr marL="0" indent="0" algn="ctr">
              <a:buNone/>
              <a:defRPr b="0"/>
            </a:lvl1pPr>
          </a:lstStyle>
          <a:p>
            <a:r>
              <a:rPr lang="de-DE"/>
              <a:t>Bild durch Klicken auf Symbol hinzufügen</a:t>
            </a:r>
            <a:endParaRPr lang="de-CH"/>
          </a:p>
        </p:txBody>
      </p:sp>
    </p:spTree>
    <p:extLst>
      <p:ext uri="{BB962C8B-B14F-4D97-AF65-F5344CB8AC3E}">
        <p14:creationId xmlns:p14="http://schemas.microsoft.com/office/powerpoint/2010/main" val="2820303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1B2BCEB6-6027-87BC-2431-7D2DC4813145}"/>
              </a:ext>
            </a:extLst>
          </p:cNvPr>
          <p:cNvSpPr>
            <a:spLocks noGrp="1"/>
          </p:cNvSpPr>
          <p:nvPr>
            <p:ph type="title"/>
          </p:nvPr>
        </p:nvSpPr>
        <p:spPr>
          <a:xfrm>
            <a:off x="838199" y="626531"/>
            <a:ext cx="10548000" cy="720000"/>
          </a:xfrm>
          <a:prstGeom prst="rect">
            <a:avLst/>
          </a:prstGeom>
        </p:spPr>
        <p:txBody>
          <a:bodyPr vert="horz" lIns="0" tIns="0" rIns="0" bIns="0" rtlCol="0" anchor="ctr">
            <a:normAutofit/>
          </a:bodyPr>
          <a:lstStyle/>
          <a:p>
            <a:r>
              <a:rPr lang="de-CH" noProof="0" dirty="0"/>
              <a:t>Mastertitelformat bearbeiten</a:t>
            </a:r>
          </a:p>
        </p:txBody>
      </p:sp>
      <p:sp>
        <p:nvSpPr>
          <p:cNvPr id="3" name="Textplatzhalter 2">
            <a:extLst>
              <a:ext uri="{FF2B5EF4-FFF2-40B4-BE49-F238E27FC236}">
                <a16:creationId xmlns:a16="http://schemas.microsoft.com/office/drawing/2014/main" id="{26E3D463-D68B-6FCF-FDA0-1DCC2DD5279E}"/>
              </a:ext>
            </a:extLst>
          </p:cNvPr>
          <p:cNvSpPr>
            <a:spLocks noGrp="1"/>
          </p:cNvSpPr>
          <p:nvPr>
            <p:ph type="body" idx="1"/>
          </p:nvPr>
        </p:nvSpPr>
        <p:spPr>
          <a:xfrm>
            <a:off x="838200" y="1989138"/>
            <a:ext cx="10548000" cy="4320000"/>
          </a:xfrm>
          <a:prstGeom prst="rect">
            <a:avLst/>
          </a:prstGeom>
        </p:spPr>
        <p:txBody>
          <a:bodyPr vert="horz" lIns="0" tIns="0" rIns="0" bIns="0" rtlCol="0">
            <a:normAutofit/>
          </a:bodyPr>
          <a:lstStyle/>
          <a:p>
            <a:pPr lvl="0"/>
            <a:r>
              <a:rPr lang="de-CH" noProof="0" dirty="0"/>
              <a:t>Mastertextformat bearbeiten</a:t>
            </a:r>
          </a:p>
          <a:p>
            <a:pPr lvl="1"/>
            <a:r>
              <a:rPr lang="de-CH" noProof="0" dirty="0"/>
              <a:t>Zweite Ebene</a:t>
            </a:r>
          </a:p>
          <a:p>
            <a:pPr lvl="2"/>
            <a:r>
              <a:rPr lang="de-CH" noProof="0" dirty="0"/>
              <a:t>Dritte Ebene</a:t>
            </a:r>
          </a:p>
          <a:p>
            <a:pPr lvl="3"/>
            <a:r>
              <a:rPr lang="de-CH" noProof="0" dirty="0"/>
              <a:t>Vierte Ebene</a:t>
            </a:r>
          </a:p>
          <a:p>
            <a:pPr lvl="4"/>
            <a:r>
              <a:rPr lang="de-CH" noProof="0" dirty="0"/>
              <a:t>Fünfte Ebene</a:t>
            </a:r>
          </a:p>
        </p:txBody>
      </p:sp>
      <p:sp>
        <p:nvSpPr>
          <p:cNvPr id="5" name="Fußzeilenplatzhalter 4">
            <a:extLst>
              <a:ext uri="{FF2B5EF4-FFF2-40B4-BE49-F238E27FC236}">
                <a16:creationId xmlns:a16="http://schemas.microsoft.com/office/drawing/2014/main" id="{89B8F267-9ED3-8C09-1D13-333E2AD7046A}"/>
              </a:ext>
            </a:extLst>
          </p:cNvPr>
          <p:cNvSpPr>
            <a:spLocks noGrp="1"/>
          </p:cNvSpPr>
          <p:nvPr>
            <p:ph type="ftr" sz="quarter" idx="3"/>
          </p:nvPr>
        </p:nvSpPr>
        <p:spPr>
          <a:xfrm>
            <a:off x="839788" y="247947"/>
            <a:ext cx="10546411" cy="288000"/>
          </a:xfrm>
          <a:prstGeom prst="rect">
            <a:avLst/>
          </a:prstGeom>
        </p:spPr>
        <p:txBody>
          <a:bodyPr vert="horz" lIns="0" tIns="0" rIns="0" bIns="0" rtlCol="0" anchor="ctr"/>
          <a:lstStyle>
            <a:lvl1pPr algn="r">
              <a:defRPr sz="800">
                <a:solidFill>
                  <a:schemeClr val="accent2"/>
                </a:solidFill>
              </a:defRPr>
            </a:lvl1pPr>
          </a:lstStyle>
          <a:p>
            <a:r>
              <a:rPr lang="en-US"/>
              <a:t>©PKSO | 08.05.2024 |  Emmanuel Ullmann</a:t>
            </a:r>
            <a:endParaRPr lang="en-US" dirty="0"/>
          </a:p>
        </p:txBody>
      </p:sp>
      <p:sp>
        <p:nvSpPr>
          <p:cNvPr id="6" name="Foliennummernplatzhalter 5">
            <a:extLst>
              <a:ext uri="{FF2B5EF4-FFF2-40B4-BE49-F238E27FC236}">
                <a16:creationId xmlns:a16="http://schemas.microsoft.com/office/drawing/2014/main" id="{7DD2E0D4-E634-2416-37D2-CBFAC3D9C53C}"/>
              </a:ext>
            </a:extLst>
          </p:cNvPr>
          <p:cNvSpPr>
            <a:spLocks noGrp="1"/>
          </p:cNvSpPr>
          <p:nvPr>
            <p:ph type="sldNum" sz="quarter" idx="4"/>
          </p:nvPr>
        </p:nvSpPr>
        <p:spPr>
          <a:xfrm>
            <a:off x="11532525" y="247947"/>
            <a:ext cx="288000" cy="288000"/>
          </a:xfrm>
          <a:prstGeom prst="rect">
            <a:avLst/>
          </a:prstGeom>
        </p:spPr>
        <p:txBody>
          <a:bodyPr vert="horz" lIns="0" tIns="0" rIns="0" bIns="0" rtlCol="0" anchor="ctr"/>
          <a:lstStyle>
            <a:lvl1pPr algn="r">
              <a:defRPr sz="800">
                <a:solidFill>
                  <a:schemeClr val="accent2"/>
                </a:solidFill>
              </a:defRPr>
            </a:lvl1pPr>
          </a:lstStyle>
          <a:p>
            <a:fld id="{295908EE-038A-49AE-BC1F-D226FEBDCF8A}" type="slidenum">
              <a:rPr lang="en-US" smtClean="0"/>
              <a:pPr/>
              <a:t>‹Nr.›</a:t>
            </a:fld>
            <a:endParaRPr lang="en-US" dirty="0"/>
          </a:p>
        </p:txBody>
      </p:sp>
    </p:spTree>
    <p:extLst>
      <p:ext uri="{BB962C8B-B14F-4D97-AF65-F5344CB8AC3E}">
        <p14:creationId xmlns:p14="http://schemas.microsoft.com/office/powerpoint/2010/main" val="3496247416"/>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0" r:id="rId7"/>
    <p:sldLayoutId id="2147483656" r:id="rId8"/>
    <p:sldLayoutId id="2147483657" r:id="rId9"/>
    <p:sldLayoutId id="2147483658" r:id="rId10"/>
    <p:sldLayoutId id="2147483659" r:id="rId11"/>
    <p:sldLayoutId id="2147483660" r:id="rId12"/>
    <p:sldLayoutId id="2147483661" r:id="rId13"/>
  </p:sldLayoutIdLst>
  <p:hf hd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180000" indent="-180000" algn="l" defTabSz="914400" rtl="0" eaLnBrk="1" latinLnBrk="0" hangingPunct="1">
        <a:lnSpc>
          <a:spcPct val="90000"/>
        </a:lnSpc>
        <a:spcBef>
          <a:spcPts val="600"/>
        </a:spcBef>
        <a:buFont typeface="Arial" panose="020B0604020202020204" pitchFamily="34" charset="0"/>
        <a:buChar char="•"/>
        <a:defRPr sz="2000" b="1" kern="1200">
          <a:solidFill>
            <a:schemeClr val="tx1"/>
          </a:solidFill>
          <a:latin typeface="+mn-lt"/>
          <a:ea typeface="+mn-ea"/>
          <a:cs typeface="+mn-cs"/>
        </a:defRPr>
      </a:lvl1pPr>
      <a:lvl2pPr marL="360000" indent="-180000"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538163" indent="-180975"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719138" indent="-180975"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4pPr>
      <a:lvl5pPr marL="900113" indent="-180975"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709" userDrawn="1">
          <p15:clr>
            <a:srgbClr val="F26B43"/>
          </p15:clr>
        </p15:guide>
        <p15:guide id="2" pos="529" userDrawn="1">
          <p15:clr>
            <a:srgbClr val="F26B43"/>
          </p15:clr>
        </p15:guide>
        <p15:guide id="3" pos="7174" userDrawn="1">
          <p15:clr>
            <a:srgbClr val="F26B43"/>
          </p15:clr>
        </p15:guide>
        <p15:guide id="4" orient="horz" pos="1253" userDrawn="1">
          <p15:clr>
            <a:srgbClr val="F26B43"/>
          </p15:clr>
        </p15:guide>
        <p15:guide id="5" pos="7446" userDrawn="1">
          <p15:clr>
            <a:srgbClr val="F26B43"/>
          </p15:clr>
        </p15:guide>
        <p15:guide id="6" pos="3840" userDrawn="1">
          <p15:clr>
            <a:srgbClr val="F26B43"/>
          </p15:clr>
        </p15:guide>
        <p15:guide id="7"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28.svg"/><Relationship Id="rId2" Type="http://schemas.openxmlformats.org/officeDocument/2006/relationships/image" Target="../media/image27.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32.svg"/><Relationship Id="rId2" Type="http://schemas.openxmlformats.org/officeDocument/2006/relationships/image" Target="../media/image31.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hyperlink" Target="https://ka-generate-pdf.herokuapp.com/?slug=pensionskasse-kanton-solothurn-pkso&amp;lang=de&amp;rating=ratings" TargetMode="External"/><Relationship Id="rId2" Type="http://schemas.openxmlformats.org/officeDocument/2006/relationships/image" Target="../media/image22.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358D849-476E-652D-4A78-EAE9F4B28FC1}"/>
              </a:ext>
            </a:extLst>
          </p:cNvPr>
          <p:cNvSpPr>
            <a:spLocks noGrp="1"/>
          </p:cNvSpPr>
          <p:nvPr>
            <p:ph type="ctrTitle"/>
          </p:nvPr>
        </p:nvSpPr>
        <p:spPr/>
        <p:txBody>
          <a:bodyPr/>
          <a:lstStyle/>
          <a:p>
            <a:r>
              <a:rPr lang="de-DE" dirty="0"/>
              <a:t>Geld und Geist in der PKSO</a:t>
            </a:r>
            <a:endParaRPr lang="de-CH" dirty="0"/>
          </a:p>
        </p:txBody>
      </p:sp>
      <p:sp>
        <p:nvSpPr>
          <p:cNvPr id="3" name="Untertitel 2">
            <a:extLst>
              <a:ext uri="{FF2B5EF4-FFF2-40B4-BE49-F238E27FC236}">
                <a16:creationId xmlns:a16="http://schemas.microsoft.com/office/drawing/2014/main" id="{91EEE1D5-8C8E-5724-5BAE-3900EBC87FF3}"/>
              </a:ext>
            </a:extLst>
          </p:cNvPr>
          <p:cNvSpPr>
            <a:spLocks noGrp="1"/>
          </p:cNvSpPr>
          <p:nvPr>
            <p:ph type="subTitle" idx="1"/>
          </p:nvPr>
        </p:nvSpPr>
        <p:spPr/>
        <p:txBody>
          <a:bodyPr/>
          <a:lstStyle/>
          <a:p>
            <a:r>
              <a:rPr lang="de-DE" dirty="0"/>
              <a:t>Emmanuel Ullmann, Geschäftsführer</a:t>
            </a:r>
            <a:endParaRPr lang="de-CH" dirty="0"/>
          </a:p>
        </p:txBody>
      </p:sp>
      <p:sp>
        <p:nvSpPr>
          <p:cNvPr id="4" name="Fußzeilenplatzhalter 3">
            <a:extLst>
              <a:ext uri="{FF2B5EF4-FFF2-40B4-BE49-F238E27FC236}">
                <a16:creationId xmlns:a16="http://schemas.microsoft.com/office/drawing/2014/main" id="{432F810E-9160-5F55-FCE9-797CE4901A4F}"/>
              </a:ext>
            </a:extLst>
          </p:cNvPr>
          <p:cNvSpPr>
            <a:spLocks noGrp="1"/>
          </p:cNvSpPr>
          <p:nvPr>
            <p:ph type="ftr" sz="quarter" idx="11"/>
          </p:nvPr>
        </p:nvSpPr>
        <p:spPr/>
        <p:txBody>
          <a:bodyPr/>
          <a:lstStyle/>
          <a:p>
            <a:r>
              <a:rPr lang="en-US"/>
              <a:t>©PKSO | 08.05.2024 |  Emmanuel Ullmann</a:t>
            </a:r>
            <a:endParaRPr lang="en-US" dirty="0"/>
          </a:p>
        </p:txBody>
      </p:sp>
      <p:sp>
        <p:nvSpPr>
          <p:cNvPr id="5" name="Foliennummernplatzhalter 4">
            <a:extLst>
              <a:ext uri="{FF2B5EF4-FFF2-40B4-BE49-F238E27FC236}">
                <a16:creationId xmlns:a16="http://schemas.microsoft.com/office/drawing/2014/main" id="{F3E434A0-8FF9-FAFB-1BEF-076DD899D590}"/>
              </a:ext>
            </a:extLst>
          </p:cNvPr>
          <p:cNvSpPr>
            <a:spLocks noGrp="1"/>
          </p:cNvSpPr>
          <p:nvPr>
            <p:ph type="sldNum" sz="quarter" idx="12"/>
          </p:nvPr>
        </p:nvSpPr>
        <p:spPr/>
        <p:txBody>
          <a:bodyPr/>
          <a:lstStyle/>
          <a:p>
            <a:fld id="{295908EE-038A-49AE-BC1F-D226FEBDCF8A}" type="slidenum">
              <a:rPr lang="en-US" smtClean="0"/>
              <a:t>1</a:t>
            </a:fld>
            <a:endParaRPr lang="en-US"/>
          </a:p>
        </p:txBody>
      </p:sp>
    </p:spTree>
    <p:extLst>
      <p:ext uri="{BB962C8B-B14F-4D97-AF65-F5344CB8AC3E}">
        <p14:creationId xmlns:p14="http://schemas.microsoft.com/office/powerpoint/2010/main" val="3477255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p:txBody>
          <a:bodyPr/>
          <a:lstStyle/>
          <a:p>
            <a:r>
              <a:rPr lang="de-CH" sz="3600" dirty="0"/>
              <a:t>Grundsätze der Nachhaltigkeit bei der PKSO</a:t>
            </a:r>
            <a:endParaRPr lang="de-CH" dirty="0"/>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p:txBody>
          <a:bodyPr/>
          <a:lstStyle/>
          <a:p>
            <a:fld id="{295908EE-038A-49AE-BC1F-D226FEBDCF8A}" type="slidenum">
              <a:rPr lang="en-US" smtClean="0"/>
              <a:t>10</a:t>
            </a:fld>
            <a:endParaRPr lang="en-US"/>
          </a:p>
        </p:txBody>
      </p:sp>
      <p:sp>
        <p:nvSpPr>
          <p:cNvPr id="3" name="Inhaltsplatzhalter 2">
            <a:extLst>
              <a:ext uri="{FF2B5EF4-FFF2-40B4-BE49-F238E27FC236}">
                <a16:creationId xmlns:a16="http://schemas.microsoft.com/office/drawing/2014/main" id="{4B9576BF-0BCD-183C-4D49-7922D3A66C75}"/>
              </a:ext>
            </a:extLst>
          </p:cNvPr>
          <p:cNvSpPr>
            <a:spLocks noGrp="1"/>
          </p:cNvSpPr>
          <p:nvPr>
            <p:ph idx="1"/>
          </p:nvPr>
        </p:nvSpPr>
        <p:spPr>
          <a:xfrm>
            <a:off x="838200" y="1489166"/>
            <a:ext cx="5040000" cy="4567972"/>
          </a:xfrm>
        </p:spPr>
        <p:txBody>
          <a:bodyPr>
            <a:normAutofit/>
          </a:bodyPr>
          <a:lstStyle/>
          <a:p>
            <a:pPr marL="514350" indent="-514350">
              <a:buFont typeface="+mj-lt"/>
              <a:buAutoNum type="arabicPeriod"/>
            </a:pPr>
            <a:r>
              <a:rPr lang="de-CH" sz="2200" b="0" dirty="0"/>
              <a:t>Bewusstsein doppelte Materialität (Risiko PKSO-Anlagen für Umwelt &amp; Umweltrisiken für PKSO-Anlagen)</a:t>
            </a:r>
          </a:p>
          <a:p>
            <a:pPr marL="514350" indent="-514350">
              <a:buFont typeface="+mj-lt"/>
              <a:buAutoNum type="arabicPeriod"/>
            </a:pPr>
            <a:endParaRPr lang="de-CH" sz="2200" b="0" dirty="0"/>
          </a:p>
          <a:p>
            <a:pPr marL="514350" indent="-514350">
              <a:buFont typeface="+mj-lt"/>
              <a:buAutoNum type="arabicPeriod"/>
            </a:pPr>
            <a:r>
              <a:rPr lang="de-CH" sz="2200" dirty="0"/>
              <a:t>Wahrnehmung Stimmrechte </a:t>
            </a:r>
            <a:r>
              <a:rPr lang="de-CH" sz="2200" b="0" dirty="0"/>
              <a:t>basierend auf nachhaltigen Leitlinien von Ethos</a:t>
            </a:r>
          </a:p>
          <a:p>
            <a:pPr marL="514350" indent="-514350">
              <a:buFont typeface="+mj-lt"/>
              <a:buAutoNum type="arabicPeriod"/>
            </a:pPr>
            <a:endParaRPr lang="de-CH" sz="2200" b="0" dirty="0">
              <a:solidFill>
                <a:srgbClr val="FF0000"/>
              </a:solidFill>
            </a:endParaRPr>
          </a:p>
          <a:p>
            <a:pPr marL="514350" indent="-514350">
              <a:buFont typeface="+mj-lt"/>
              <a:buAutoNum type="arabicPeriod"/>
            </a:pPr>
            <a:r>
              <a:rPr lang="de-CH" sz="2200" b="0" dirty="0"/>
              <a:t>Vermeiden von </a:t>
            </a:r>
            <a:r>
              <a:rPr lang="de-CH" sz="2200" dirty="0"/>
              <a:t>Ausschlüssen</a:t>
            </a:r>
          </a:p>
          <a:p>
            <a:pPr marL="514350" indent="-514350">
              <a:buFont typeface="+mj-lt"/>
              <a:buAutoNum type="arabicPeriod"/>
            </a:pPr>
            <a:endParaRPr lang="de-CH" sz="2200" dirty="0"/>
          </a:p>
          <a:p>
            <a:pPr marL="514350" indent="-514350">
              <a:buFont typeface="+mj-lt"/>
              <a:buAutoNum type="arabicPeriod"/>
            </a:pPr>
            <a:r>
              <a:rPr lang="de-CH" sz="2200" b="0" dirty="0"/>
              <a:t>Fokus auf Dialog (</a:t>
            </a:r>
            <a:r>
              <a:rPr lang="de-CH" sz="2200" dirty="0"/>
              <a:t>Engagement</a:t>
            </a:r>
            <a:r>
              <a:rPr lang="de-CH" sz="2200" b="0" dirty="0"/>
              <a:t>)</a:t>
            </a:r>
          </a:p>
          <a:p>
            <a:pPr lvl="2"/>
            <a:endParaRPr lang="de-DE" dirty="0"/>
          </a:p>
        </p:txBody>
      </p:sp>
      <p:sp>
        <p:nvSpPr>
          <p:cNvPr id="6" name="Inhaltsplatzhalter 2">
            <a:extLst>
              <a:ext uri="{FF2B5EF4-FFF2-40B4-BE49-F238E27FC236}">
                <a16:creationId xmlns:a16="http://schemas.microsoft.com/office/drawing/2014/main" id="{55FC993D-B8AC-F9DE-1F97-8E31AC8621FD}"/>
              </a:ext>
            </a:extLst>
          </p:cNvPr>
          <p:cNvSpPr txBox="1">
            <a:spLocks/>
          </p:cNvSpPr>
          <p:nvPr/>
        </p:nvSpPr>
        <p:spPr>
          <a:xfrm>
            <a:off x="6516173" y="1491339"/>
            <a:ext cx="5040000" cy="4567972"/>
          </a:xfrm>
          <a:prstGeom prst="rect">
            <a:avLst/>
          </a:prstGeom>
        </p:spPr>
        <p:txBody>
          <a:bodyPr vert="horz" lIns="0" tIns="0" rIns="0" bIns="0" rtlCol="0">
            <a:normAutofit/>
          </a:bodyPr>
          <a:lstStyle>
            <a:lvl1pPr marL="0" indent="0" algn="l" defTabSz="914400" rtl="0" eaLnBrk="1" latinLnBrk="0" hangingPunct="1">
              <a:lnSpc>
                <a:spcPct val="90000"/>
              </a:lnSpc>
              <a:spcBef>
                <a:spcPts val="600"/>
              </a:spcBef>
              <a:buFont typeface="Arial" panose="020B0604020202020204" pitchFamily="34" charset="0"/>
              <a:buNone/>
              <a:defRPr sz="2000" b="1" kern="1200">
                <a:solidFill>
                  <a:schemeClr val="tx1"/>
                </a:solidFill>
                <a:latin typeface="+mn-lt"/>
                <a:ea typeface="+mn-ea"/>
                <a:cs typeface="+mn-cs"/>
              </a:defRPr>
            </a:lvl1pPr>
            <a:lvl2pPr marL="180975" indent="-180975"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2pPr>
            <a:lvl3pPr marL="357188" indent="-176213"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3pPr>
            <a:lvl4pPr marL="538163" indent="-180975"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4pPr>
            <a:lvl5pPr marL="719138" indent="-180975" algn="l" defTabSz="914400" rtl="0" eaLnBrk="1" latinLnBrk="0" hangingPunct="1">
              <a:lnSpc>
                <a:spcPct val="90000"/>
              </a:lnSpc>
              <a:spcBef>
                <a:spcPts val="6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514350" indent="-514350">
              <a:buFont typeface="+mj-lt"/>
              <a:buAutoNum type="arabicPeriod" startAt="5"/>
            </a:pPr>
            <a:r>
              <a:rPr lang="de-CH" sz="2200" dirty="0"/>
              <a:t>Klimarisiken</a:t>
            </a:r>
            <a:r>
              <a:rPr lang="de-CH" sz="2200" b="0" dirty="0"/>
              <a:t> in Anlageprozess miteinbeziehen</a:t>
            </a:r>
          </a:p>
          <a:p>
            <a:pPr marL="514350" indent="-514350">
              <a:buFont typeface="+mj-lt"/>
              <a:buAutoNum type="arabicPeriod" startAt="5"/>
            </a:pPr>
            <a:endParaRPr lang="de-CH" sz="2200" b="0" dirty="0"/>
          </a:p>
          <a:p>
            <a:pPr marL="514350" indent="-514350">
              <a:buFont typeface="+mj-lt"/>
              <a:buAutoNum type="arabicPeriod" startAt="5"/>
            </a:pPr>
            <a:r>
              <a:rPr lang="de-CH" sz="2200" dirty="0"/>
              <a:t>Klimarisiken</a:t>
            </a:r>
            <a:r>
              <a:rPr lang="de-CH" sz="2200" b="0" dirty="0"/>
              <a:t> des Portfolios </a:t>
            </a:r>
            <a:r>
              <a:rPr lang="de-CH" sz="2200" dirty="0"/>
              <a:t>messen</a:t>
            </a:r>
          </a:p>
          <a:p>
            <a:pPr marL="514350" indent="-514350">
              <a:buFont typeface="+mj-lt"/>
              <a:buAutoNum type="arabicPeriod" startAt="5"/>
            </a:pPr>
            <a:endParaRPr lang="de-CH" sz="2200" dirty="0"/>
          </a:p>
          <a:p>
            <a:pPr marL="514350" indent="-514350">
              <a:buFont typeface="+mj-lt"/>
              <a:buAutoNum type="arabicPeriod" startAt="5"/>
            </a:pPr>
            <a:r>
              <a:rPr lang="de-CH" sz="2200" b="0" dirty="0"/>
              <a:t>Mit </a:t>
            </a:r>
            <a:r>
              <a:rPr lang="de-CH" sz="2200" dirty="0"/>
              <a:t>Impact-Investitionen</a:t>
            </a:r>
            <a:r>
              <a:rPr lang="de-CH" sz="2200" b="0" dirty="0"/>
              <a:t> eine materiell positive Wirkung erzielen</a:t>
            </a:r>
          </a:p>
          <a:p>
            <a:pPr lvl="2"/>
            <a:endParaRPr lang="de-DE" dirty="0"/>
          </a:p>
        </p:txBody>
      </p:sp>
      <p:pic>
        <p:nvPicPr>
          <p:cNvPr id="4" name="Grafik 3">
            <a:extLst>
              <a:ext uri="{FF2B5EF4-FFF2-40B4-BE49-F238E27FC236}">
                <a16:creationId xmlns:a16="http://schemas.microsoft.com/office/drawing/2014/main" id="{E701C0DF-F167-43A7-B98A-73FC3E9A60C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33389" y="4818909"/>
            <a:ext cx="1687136" cy="1687136"/>
          </a:xfrm>
          <a:prstGeom prst="rect">
            <a:avLst/>
          </a:prstGeom>
        </p:spPr>
      </p:pic>
    </p:spTree>
    <p:extLst>
      <p:ext uri="{BB962C8B-B14F-4D97-AF65-F5344CB8AC3E}">
        <p14:creationId xmlns:p14="http://schemas.microsoft.com/office/powerpoint/2010/main" val="198656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p:txBody>
          <a:bodyPr/>
          <a:lstStyle/>
          <a:p>
            <a:r>
              <a:rPr lang="de-DE" dirty="0"/>
              <a:t>Nachhaltigkeit bei Immobilien</a:t>
            </a:r>
            <a:endParaRPr lang="de-CH" dirty="0"/>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p:txBody>
          <a:bodyPr/>
          <a:lstStyle/>
          <a:p>
            <a:fld id="{295908EE-038A-49AE-BC1F-D226FEBDCF8A}" type="slidenum">
              <a:rPr lang="en-US" smtClean="0"/>
              <a:t>11</a:t>
            </a:fld>
            <a:endParaRPr lang="en-US"/>
          </a:p>
        </p:txBody>
      </p:sp>
      <p:pic>
        <p:nvPicPr>
          <p:cNvPr id="4" name="Grafik 3">
            <a:extLst>
              <a:ext uri="{FF2B5EF4-FFF2-40B4-BE49-F238E27FC236}">
                <a16:creationId xmlns:a16="http://schemas.microsoft.com/office/drawing/2014/main" id="{EFEEFE3E-141F-EEBB-8771-AE0D67130C2E}"/>
              </a:ext>
            </a:extLst>
          </p:cNvPr>
          <p:cNvPicPr>
            <a:picLocks noChangeAspect="1"/>
          </p:cNvPicPr>
          <p:nvPr/>
        </p:nvPicPr>
        <p:blipFill>
          <a:blip r:embed="rId2"/>
          <a:stretch>
            <a:fillRect/>
          </a:stretch>
        </p:blipFill>
        <p:spPr>
          <a:xfrm>
            <a:off x="6291942" y="1346531"/>
            <a:ext cx="4764809" cy="4929113"/>
          </a:xfrm>
          <a:prstGeom prst="rect">
            <a:avLst/>
          </a:prstGeom>
        </p:spPr>
      </p:pic>
      <p:sp>
        <p:nvSpPr>
          <p:cNvPr id="3" name="Inhaltsplatzhalter 2">
            <a:extLst>
              <a:ext uri="{FF2B5EF4-FFF2-40B4-BE49-F238E27FC236}">
                <a16:creationId xmlns:a16="http://schemas.microsoft.com/office/drawing/2014/main" id="{4B9576BF-0BCD-183C-4D49-7922D3A66C75}"/>
              </a:ext>
            </a:extLst>
          </p:cNvPr>
          <p:cNvSpPr>
            <a:spLocks noGrp="1"/>
          </p:cNvSpPr>
          <p:nvPr>
            <p:ph idx="1"/>
          </p:nvPr>
        </p:nvSpPr>
        <p:spPr>
          <a:xfrm>
            <a:off x="838200" y="1989138"/>
            <a:ext cx="5040000" cy="4068000"/>
          </a:xfrm>
        </p:spPr>
        <p:txBody>
          <a:bodyPr>
            <a:normAutofit/>
          </a:bodyPr>
          <a:lstStyle/>
          <a:p>
            <a:pPr marL="180975" lvl="1" indent="-180975">
              <a:spcBef>
                <a:spcPts val="600"/>
              </a:spcBef>
              <a:buFont typeface="Arial" panose="020B0604020202020204" pitchFamily="34" charset="0"/>
              <a:buChar char="•"/>
            </a:pPr>
            <a:r>
              <a:rPr lang="de-CH" sz="2200" dirty="0">
                <a:latin typeface="+mn-lt"/>
                <a:cs typeface="+mn-cs"/>
              </a:rPr>
              <a:t>Investitionen in nachhaltige Immobilien minimieren Risiken, sichern langfristige Werterhaltung und helfen der PKSO, ihrer Verantwortung hinsichtlich Umwelt und Gesellschaft gerecht zu werden. </a:t>
            </a:r>
          </a:p>
          <a:p>
            <a:pPr lvl="2"/>
            <a:endParaRPr lang="de-DE" dirty="0"/>
          </a:p>
        </p:txBody>
      </p:sp>
    </p:spTree>
    <p:extLst>
      <p:ext uri="{BB962C8B-B14F-4D97-AF65-F5344CB8AC3E}">
        <p14:creationId xmlns:p14="http://schemas.microsoft.com/office/powerpoint/2010/main" val="376303427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p:txBody>
          <a:bodyPr>
            <a:noAutofit/>
          </a:bodyPr>
          <a:lstStyle/>
          <a:p>
            <a:r>
              <a:rPr lang="de-CH" dirty="0"/>
              <a:t>Nachhaltige Investitionen: Dekarbonisierung Aktienportfolio</a:t>
            </a:r>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p:txBody>
          <a:bodyPr/>
          <a:lstStyle/>
          <a:p>
            <a:fld id="{295908EE-038A-49AE-BC1F-D226FEBDCF8A}" type="slidenum">
              <a:rPr lang="en-US" smtClean="0"/>
              <a:t>12</a:t>
            </a:fld>
            <a:endParaRPr lang="en-US"/>
          </a:p>
        </p:txBody>
      </p:sp>
      <p:sp>
        <p:nvSpPr>
          <p:cNvPr id="3" name="Inhaltsplatzhalter 2">
            <a:extLst>
              <a:ext uri="{FF2B5EF4-FFF2-40B4-BE49-F238E27FC236}">
                <a16:creationId xmlns:a16="http://schemas.microsoft.com/office/drawing/2014/main" id="{C7836682-1F4F-82B3-F727-A84745758417}"/>
              </a:ext>
            </a:extLst>
          </p:cNvPr>
          <p:cNvSpPr>
            <a:spLocks noGrp="1"/>
          </p:cNvSpPr>
          <p:nvPr>
            <p:ph idx="1"/>
          </p:nvPr>
        </p:nvSpPr>
        <p:spPr>
          <a:xfrm>
            <a:off x="838200" y="1989138"/>
            <a:ext cx="5040000" cy="4068000"/>
          </a:xfrm>
        </p:spPr>
        <p:txBody>
          <a:bodyPr>
            <a:normAutofit/>
          </a:bodyPr>
          <a:lstStyle/>
          <a:p>
            <a:pPr marL="180975" lvl="1" indent="-180975">
              <a:spcBef>
                <a:spcPts val="600"/>
              </a:spcBef>
              <a:buFont typeface="Arial" panose="020B0604020202020204" pitchFamily="34" charset="0"/>
              <a:buChar char="•"/>
            </a:pPr>
            <a:r>
              <a:rPr lang="de-CH" sz="2200" dirty="0">
                <a:latin typeface="+mn-lt"/>
                <a:cs typeface="+mn-cs"/>
              </a:rPr>
              <a:t>Ungefähr </a:t>
            </a:r>
            <a:r>
              <a:rPr lang="de-CH" sz="2200" b="1" dirty="0">
                <a:latin typeface="+mn-lt"/>
                <a:cs typeface="+mn-cs"/>
              </a:rPr>
              <a:t>30% tiefere CO</a:t>
            </a:r>
            <a:r>
              <a:rPr lang="de-CH" sz="2200" b="1" baseline="-25000" dirty="0">
                <a:latin typeface="+mn-lt"/>
                <a:cs typeface="+mn-cs"/>
              </a:rPr>
              <a:t>2</a:t>
            </a:r>
            <a:r>
              <a:rPr lang="de-CH" sz="2200" b="1" dirty="0">
                <a:latin typeface="+mn-lt"/>
                <a:cs typeface="+mn-cs"/>
              </a:rPr>
              <a:t>- Intensität  </a:t>
            </a:r>
            <a:r>
              <a:rPr lang="de-CH" sz="2200" dirty="0">
                <a:latin typeface="+mn-lt"/>
                <a:cs typeface="+mn-cs"/>
              </a:rPr>
              <a:t>bei gewissen Aktien Welt Portfolios (heutiger Ausstoss)</a:t>
            </a:r>
          </a:p>
          <a:p>
            <a:pPr marL="180975" lvl="1" indent="-180975">
              <a:spcBef>
                <a:spcPts val="600"/>
              </a:spcBef>
              <a:buFont typeface="Arial" panose="020B0604020202020204" pitchFamily="34" charset="0"/>
              <a:buChar char="•"/>
            </a:pPr>
            <a:endParaRPr lang="de-CH" sz="2200" dirty="0">
              <a:latin typeface="+mn-lt"/>
              <a:cs typeface="+mn-cs"/>
            </a:endParaRPr>
          </a:p>
          <a:p>
            <a:pPr marL="180975" lvl="1" indent="-180975">
              <a:spcBef>
                <a:spcPts val="600"/>
              </a:spcBef>
              <a:buFont typeface="Arial" panose="020B0604020202020204" pitchFamily="34" charset="0"/>
              <a:buChar char="•"/>
            </a:pPr>
            <a:r>
              <a:rPr lang="de-CH" sz="2200" dirty="0">
                <a:latin typeface="+mn-lt"/>
                <a:cs typeface="+mn-cs"/>
              </a:rPr>
              <a:t>Fokus auf Firmen mit vorbildlichen glaubwürdigen Kohlenstoff-reduktionszielen (zukünftiger Ausstoss) </a:t>
            </a:r>
          </a:p>
          <a:p>
            <a:pPr lvl="2"/>
            <a:endParaRPr lang="de-DE" dirty="0"/>
          </a:p>
        </p:txBody>
      </p:sp>
      <p:pic>
        <p:nvPicPr>
          <p:cNvPr id="6" name="Grafik 5">
            <a:extLst>
              <a:ext uri="{FF2B5EF4-FFF2-40B4-BE49-F238E27FC236}">
                <a16:creationId xmlns:a16="http://schemas.microsoft.com/office/drawing/2014/main" id="{7C32DB76-E2E3-45CF-D2A5-C855E0BB955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37006" y="1894591"/>
            <a:ext cx="5639519" cy="3388401"/>
          </a:xfrm>
          <a:prstGeom prst="rect">
            <a:avLst/>
          </a:prstGeom>
        </p:spPr>
      </p:pic>
    </p:spTree>
    <p:extLst>
      <p:ext uri="{BB962C8B-B14F-4D97-AF65-F5344CB8AC3E}">
        <p14:creationId xmlns:p14="http://schemas.microsoft.com/office/powerpoint/2010/main" val="207507500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p:txBody>
          <a:bodyPr>
            <a:normAutofit fontScale="90000"/>
          </a:bodyPr>
          <a:lstStyle/>
          <a:p>
            <a:r>
              <a:rPr lang="de-CH" dirty="0"/>
              <a:t>Nachhaltige Investitionen: Darlehen für Bahnfinanzierungen</a:t>
            </a:r>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p:txBody>
          <a:bodyPr/>
          <a:lstStyle/>
          <a:p>
            <a:fld id="{295908EE-038A-49AE-BC1F-D226FEBDCF8A}" type="slidenum">
              <a:rPr lang="en-US" smtClean="0"/>
              <a:t>13</a:t>
            </a:fld>
            <a:endParaRPr lang="en-US"/>
          </a:p>
        </p:txBody>
      </p:sp>
      <p:sp>
        <p:nvSpPr>
          <p:cNvPr id="3" name="Inhaltsplatzhalter 2">
            <a:extLst>
              <a:ext uri="{FF2B5EF4-FFF2-40B4-BE49-F238E27FC236}">
                <a16:creationId xmlns:a16="http://schemas.microsoft.com/office/drawing/2014/main" id="{C7836682-1F4F-82B3-F727-A84745758417}"/>
              </a:ext>
            </a:extLst>
          </p:cNvPr>
          <p:cNvSpPr>
            <a:spLocks noGrp="1"/>
          </p:cNvSpPr>
          <p:nvPr>
            <p:ph idx="1"/>
          </p:nvPr>
        </p:nvSpPr>
        <p:spPr>
          <a:xfrm>
            <a:off x="838200" y="1989138"/>
            <a:ext cx="5040000" cy="4068000"/>
          </a:xfrm>
        </p:spPr>
        <p:txBody>
          <a:bodyPr>
            <a:normAutofit/>
          </a:bodyPr>
          <a:lstStyle/>
          <a:p>
            <a:pPr marL="180975" lvl="1" indent="-180975">
              <a:spcBef>
                <a:spcPts val="600"/>
              </a:spcBef>
              <a:buFont typeface="Arial" panose="020B0604020202020204" pitchFamily="34" charset="0"/>
              <a:buChar char="•"/>
            </a:pPr>
            <a:r>
              <a:rPr lang="de-CH" sz="2200" dirty="0">
                <a:latin typeface="+mn-lt"/>
                <a:cs typeface="+mn-cs"/>
              </a:rPr>
              <a:t>Mehr als 100 Mio. Neuinvestitionen in privaten Darlehen im Jahr 2023 (auf </a:t>
            </a:r>
            <a:r>
              <a:rPr lang="de-CH" sz="2200" b="1" dirty="0">
                <a:latin typeface="+mn-lt"/>
                <a:cs typeface="+mn-cs"/>
              </a:rPr>
              <a:t>413 Mio. </a:t>
            </a:r>
            <a:r>
              <a:rPr lang="de-CH" sz="2200" dirty="0">
                <a:latin typeface="+mn-lt"/>
                <a:cs typeface="+mn-cs"/>
              </a:rPr>
              <a:t>Gesamtvolumen)</a:t>
            </a:r>
          </a:p>
          <a:p>
            <a:pPr marL="180975" lvl="1" indent="-180975">
              <a:spcBef>
                <a:spcPts val="600"/>
              </a:spcBef>
              <a:buFont typeface="Arial" panose="020B0604020202020204" pitchFamily="34" charset="0"/>
              <a:buChar char="•"/>
            </a:pPr>
            <a:r>
              <a:rPr lang="de-CH" sz="2200" dirty="0">
                <a:latin typeface="+mn-lt"/>
                <a:cs typeface="+mn-cs"/>
              </a:rPr>
              <a:t>Davon grösster Teil für Finanzierung von Bahninfrastruktur</a:t>
            </a:r>
          </a:p>
          <a:p>
            <a:pPr marL="180975" lvl="1" indent="-180975">
              <a:spcBef>
                <a:spcPts val="600"/>
              </a:spcBef>
              <a:buFont typeface="Arial" panose="020B0604020202020204" pitchFamily="34" charset="0"/>
              <a:buChar char="•"/>
            </a:pPr>
            <a:r>
              <a:rPr lang="de-CH" sz="2200" dirty="0">
                <a:latin typeface="+mn-lt"/>
                <a:cs typeface="+mn-cs"/>
              </a:rPr>
              <a:t>Reduktion von CO</a:t>
            </a:r>
            <a:r>
              <a:rPr lang="de-CH" sz="2200" baseline="-25000" dirty="0">
                <a:latin typeface="+mn-lt"/>
                <a:cs typeface="+mn-cs"/>
              </a:rPr>
              <a:t>2</a:t>
            </a:r>
            <a:r>
              <a:rPr lang="de-CH" sz="2200" dirty="0">
                <a:latin typeface="+mn-lt"/>
                <a:cs typeface="+mn-cs"/>
              </a:rPr>
              <a:t>- Ausstoss im Personenverkehr durch Bahninfrastruktur</a:t>
            </a:r>
          </a:p>
          <a:p>
            <a:pPr lvl="2"/>
            <a:endParaRPr lang="de-DE" dirty="0"/>
          </a:p>
        </p:txBody>
      </p:sp>
      <p:graphicFrame>
        <p:nvGraphicFramePr>
          <p:cNvPr id="4" name="Diagramm 3">
            <a:extLst>
              <a:ext uri="{FF2B5EF4-FFF2-40B4-BE49-F238E27FC236}">
                <a16:creationId xmlns:a16="http://schemas.microsoft.com/office/drawing/2014/main" id="{00000000-0008-0000-0000-000002000000}"/>
              </a:ext>
            </a:extLst>
          </p:cNvPr>
          <p:cNvGraphicFramePr>
            <a:graphicFrameLocks/>
          </p:cNvGraphicFramePr>
          <p:nvPr>
            <p:extLst>
              <p:ext uri="{D42A27DB-BD31-4B8C-83A1-F6EECF244321}">
                <p14:modId xmlns:p14="http://schemas.microsoft.com/office/powerpoint/2010/main" val="1926659890"/>
              </p:ext>
            </p:extLst>
          </p:nvPr>
        </p:nvGraphicFramePr>
        <p:xfrm>
          <a:off x="5779670" y="1989138"/>
          <a:ext cx="6648450" cy="4105275"/>
        </p:xfrm>
        <a:graphic>
          <a:graphicData uri="http://schemas.openxmlformats.org/drawingml/2006/chart">
            <c:chart xmlns:c="http://schemas.openxmlformats.org/drawingml/2006/chart" xmlns:r="http://schemas.openxmlformats.org/officeDocument/2006/relationships" r:id="rId2"/>
          </a:graphicData>
        </a:graphic>
      </p:graphicFrame>
      <p:sp>
        <p:nvSpPr>
          <p:cNvPr id="6" name="Fußzeilenplatzhalter 5">
            <a:extLst>
              <a:ext uri="{FF2B5EF4-FFF2-40B4-BE49-F238E27FC236}">
                <a16:creationId xmlns:a16="http://schemas.microsoft.com/office/drawing/2014/main" id="{C3C40BF6-9480-44AE-CEBF-CBD43E6E381D}"/>
              </a:ext>
            </a:extLst>
          </p:cNvPr>
          <p:cNvSpPr>
            <a:spLocks noGrp="1"/>
          </p:cNvSpPr>
          <p:nvPr>
            <p:ph type="ftr" sz="quarter" idx="11"/>
          </p:nvPr>
        </p:nvSpPr>
        <p:spPr/>
        <p:txBody>
          <a:bodyPr/>
          <a:lstStyle/>
          <a:p>
            <a:r>
              <a:rPr lang="en-US"/>
              <a:t>©PKSO | 08.05.2024 |  Emmanuel Ullmann</a:t>
            </a:r>
          </a:p>
        </p:txBody>
      </p:sp>
    </p:spTree>
    <p:extLst>
      <p:ext uri="{BB962C8B-B14F-4D97-AF65-F5344CB8AC3E}">
        <p14:creationId xmlns:p14="http://schemas.microsoft.com/office/powerpoint/2010/main" val="4591223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8A6E00-BCB2-AD35-A13C-B583E57F962F}"/>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8A300A56-3C97-E39C-FAEE-2614A4F15B24}"/>
              </a:ext>
            </a:extLst>
          </p:cNvPr>
          <p:cNvSpPr>
            <a:spLocks noGrp="1"/>
          </p:cNvSpPr>
          <p:nvPr>
            <p:ph type="sldNum" sz="quarter" idx="11"/>
          </p:nvPr>
        </p:nvSpPr>
        <p:spPr/>
        <p:txBody>
          <a:bodyPr/>
          <a:lstStyle/>
          <a:p>
            <a:fld id="{295908EE-038A-49AE-BC1F-D226FEBDCF8A}" type="slidenum">
              <a:rPr lang="en-US" smtClean="0"/>
              <a:pPr/>
              <a:t>14</a:t>
            </a:fld>
            <a:endParaRPr lang="en-US" dirty="0"/>
          </a:p>
        </p:txBody>
      </p:sp>
      <p:sp>
        <p:nvSpPr>
          <p:cNvPr id="4" name="Titel 3">
            <a:extLst>
              <a:ext uri="{FF2B5EF4-FFF2-40B4-BE49-F238E27FC236}">
                <a16:creationId xmlns:a16="http://schemas.microsoft.com/office/drawing/2014/main" id="{3637EA68-01F1-140C-E5B4-00AAE091EF13}"/>
              </a:ext>
            </a:extLst>
          </p:cNvPr>
          <p:cNvSpPr>
            <a:spLocks noGrp="1"/>
          </p:cNvSpPr>
          <p:nvPr>
            <p:ph type="ctrTitle"/>
          </p:nvPr>
        </p:nvSpPr>
        <p:spPr/>
        <p:txBody>
          <a:bodyPr/>
          <a:lstStyle/>
          <a:p>
            <a:r>
              <a:rPr lang="de-DE" dirty="0"/>
              <a:t>Teuerung – was kann die Pensionskasse tun?</a:t>
            </a:r>
            <a:endParaRPr lang="de-CH" dirty="0"/>
          </a:p>
        </p:txBody>
      </p:sp>
      <p:pic>
        <p:nvPicPr>
          <p:cNvPr id="2" name="Grafik 1">
            <a:extLst>
              <a:ext uri="{FF2B5EF4-FFF2-40B4-BE49-F238E27FC236}">
                <a16:creationId xmlns:a16="http://schemas.microsoft.com/office/drawing/2014/main" id="{D2D6984A-989B-91A9-A7E6-304643E6426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79288" y="4968816"/>
            <a:ext cx="1641238" cy="1641238"/>
          </a:xfrm>
          <a:prstGeom prst="rect">
            <a:avLst/>
          </a:prstGeom>
        </p:spPr>
      </p:pic>
      <p:sp>
        <p:nvSpPr>
          <p:cNvPr id="5" name="Fußzeilenplatzhalter 4">
            <a:extLst>
              <a:ext uri="{FF2B5EF4-FFF2-40B4-BE49-F238E27FC236}">
                <a16:creationId xmlns:a16="http://schemas.microsoft.com/office/drawing/2014/main" id="{454E9A0F-D358-7117-FFE4-55A33D7D5AEF}"/>
              </a:ext>
            </a:extLst>
          </p:cNvPr>
          <p:cNvSpPr>
            <a:spLocks noGrp="1"/>
          </p:cNvSpPr>
          <p:nvPr>
            <p:ph type="ftr" sz="quarter" idx="10"/>
          </p:nvPr>
        </p:nvSpPr>
        <p:spPr/>
        <p:txBody>
          <a:bodyPr/>
          <a:lstStyle/>
          <a:p>
            <a:r>
              <a:rPr lang="en-US"/>
              <a:t>©PKSO | 08.05.2024 |  Emmanuel Ullmann</a:t>
            </a:r>
            <a:endParaRPr lang="en-US" dirty="0"/>
          </a:p>
        </p:txBody>
      </p:sp>
    </p:spTree>
    <p:extLst>
      <p:ext uri="{BB962C8B-B14F-4D97-AF65-F5344CB8AC3E}">
        <p14:creationId xmlns:p14="http://schemas.microsoft.com/office/powerpoint/2010/main" val="16076822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a:xfrm>
            <a:off x="838199" y="626531"/>
            <a:ext cx="10548000" cy="720000"/>
          </a:xfrm>
        </p:spPr>
        <p:txBody>
          <a:bodyPr anchor="ctr">
            <a:normAutofit/>
          </a:bodyPr>
          <a:lstStyle/>
          <a:p>
            <a:r>
              <a:rPr lang="de-DE" dirty="0"/>
              <a:t>Gesetzliche Grundlage / Berechnung der Renten</a:t>
            </a:r>
            <a:endParaRPr lang="de-CH" dirty="0"/>
          </a:p>
        </p:txBody>
      </p:sp>
      <p:sp>
        <p:nvSpPr>
          <p:cNvPr id="3" name="Inhaltsplatzhalter 2">
            <a:extLst>
              <a:ext uri="{FF2B5EF4-FFF2-40B4-BE49-F238E27FC236}">
                <a16:creationId xmlns:a16="http://schemas.microsoft.com/office/drawing/2014/main" id="{4B9576BF-0BCD-183C-4D49-7922D3A66C75}"/>
              </a:ext>
            </a:extLst>
          </p:cNvPr>
          <p:cNvSpPr>
            <a:spLocks noGrp="1"/>
          </p:cNvSpPr>
          <p:nvPr>
            <p:ph idx="1"/>
          </p:nvPr>
        </p:nvSpPr>
        <p:spPr>
          <a:xfrm>
            <a:off x="838200" y="1989138"/>
            <a:ext cx="5040000" cy="4068000"/>
          </a:xfrm>
        </p:spPr>
        <p:txBody>
          <a:bodyPr>
            <a:normAutofit/>
          </a:bodyPr>
          <a:lstStyle/>
          <a:p>
            <a:pPr lvl="2"/>
            <a:r>
              <a:rPr lang="de-CH" sz="2200" dirty="0"/>
              <a:t>Gemäss dem BVG-Gesetz </a:t>
            </a:r>
            <a:r>
              <a:rPr lang="de-CH" sz="1400" dirty="0"/>
              <a:t>(Art. 36 Abs. 2) </a:t>
            </a:r>
            <a:r>
              <a:rPr lang="de-CH" sz="2200" dirty="0"/>
              <a:t>werden die Altersrenten entsprechend den </a:t>
            </a:r>
            <a:r>
              <a:rPr lang="de-CH" sz="2200" b="1" dirty="0"/>
              <a:t>finanziellen Möglichkeiten der Pensionskasse der Preisentwicklung </a:t>
            </a:r>
            <a:r>
              <a:rPr lang="de-CH" sz="2200" dirty="0"/>
              <a:t>angepasst.</a:t>
            </a:r>
          </a:p>
          <a:p>
            <a:pPr lvl="2"/>
            <a:endParaRPr lang="de-DE" dirty="0"/>
          </a:p>
          <a:p>
            <a:pPr lvl="2"/>
            <a:r>
              <a:rPr lang="de-DE" sz="2200" dirty="0"/>
              <a:t>Wichtig zu wissen ist, dass die </a:t>
            </a:r>
            <a:r>
              <a:rPr lang="de-DE" sz="2200" b="1" dirty="0"/>
              <a:t>Altersrenten</a:t>
            </a:r>
            <a:r>
              <a:rPr lang="de-DE" sz="2200" dirty="0"/>
              <a:t> so bestimmt werden, indem eine </a:t>
            </a:r>
            <a:r>
              <a:rPr lang="de-DE" sz="2200" b="1" dirty="0"/>
              <a:t>Teuerung von 2% p.a. </a:t>
            </a:r>
            <a:r>
              <a:rPr lang="de-DE" sz="2200" dirty="0"/>
              <a:t>im Umwandlungssatz </a:t>
            </a:r>
            <a:r>
              <a:rPr lang="de-DE" sz="2200" b="1" dirty="0"/>
              <a:t>bereits eingerechnet </a:t>
            </a:r>
            <a:r>
              <a:rPr lang="de-DE" sz="2200" dirty="0"/>
              <a:t>wurde.</a:t>
            </a:r>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a:xfrm>
            <a:off x="11532525" y="247947"/>
            <a:ext cx="288000" cy="288000"/>
          </a:xfrm>
        </p:spPr>
        <p:txBody>
          <a:bodyPr anchor="ctr">
            <a:normAutofit/>
          </a:bodyPr>
          <a:lstStyle/>
          <a:p>
            <a:pPr>
              <a:spcAft>
                <a:spcPts val="600"/>
              </a:spcAft>
            </a:pPr>
            <a:fld id="{295908EE-038A-49AE-BC1F-D226FEBDCF8A}" type="slidenum">
              <a:rPr lang="en-US" smtClean="0"/>
              <a:pPr>
                <a:spcAft>
                  <a:spcPts val="600"/>
                </a:spcAft>
              </a:pPr>
              <a:t>15</a:t>
            </a:fld>
            <a:endParaRPr lang="en-US"/>
          </a:p>
        </p:txBody>
      </p:sp>
      <p:pic>
        <p:nvPicPr>
          <p:cNvPr id="6" name="Grafik 5">
            <a:extLst>
              <a:ext uri="{FF2B5EF4-FFF2-40B4-BE49-F238E27FC236}">
                <a16:creationId xmlns:a16="http://schemas.microsoft.com/office/drawing/2014/main" id="{1467B312-B0AB-7BE4-5463-D2D8AECDDF99}"/>
              </a:ext>
            </a:extLst>
          </p:cNvPr>
          <p:cNvPicPr>
            <a:picLocks noChangeAspect="1"/>
          </p:cNvPicPr>
          <p:nvPr/>
        </p:nvPicPr>
        <p:blipFill>
          <a:blip r:embed="rId2"/>
          <a:stretch>
            <a:fillRect/>
          </a:stretch>
        </p:blipFill>
        <p:spPr>
          <a:xfrm>
            <a:off x="6313802" y="1989138"/>
            <a:ext cx="4953691" cy="3181794"/>
          </a:xfrm>
          <a:prstGeom prst="rect">
            <a:avLst/>
          </a:prstGeom>
        </p:spPr>
      </p:pic>
    </p:spTree>
    <p:extLst>
      <p:ext uri="{BB962C8B-B14F-4D97-AF65-F5344CB8AC3E}">
        <p14:creationId xmlns:p14="http://schemas.microsoft.com/office/powerpoint/2010/main" val="48277563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a:xfrm>
            <a:off x="838199" y="626531"/>
            <a:ext cx="10548000" cy="720000"/>
          </a:xfrm>
        </p:spPr>
        <p:txBody>
          <a:bodyPr anchor="ctr">
            <a:normAutofit/>
          </a:bodyPr>
          <a:lstStyle/>
          <a:p>
            <a:r>
              <a:rPr lang="de-DE"/>
              <a:t>Wann kann die Pensionskasse helfen?</a:t>
            </a:r>
            <a:endParaRPr lang="de-CH" dirty="0"/>
          </a:p>
        </p:txBody>
      </p:sp>
      <p:sp>
        <p:nvSpPr>
          <p:cNvPr id="3" name="Inhaltsplatzhalter 2">
            <a:extLst>
              <a:ext uri="{FF2B5EF4-FFF2-40B4-BE49-F238E27FC236}">
                <a16:creationId xmlns:a16="http://schemas.microsoft.com/office/drawing/2014/main" id="{4B9576BF-0BCD-183C-4D49-7922D3A66C75}"/>
              </a:ext>
            </a:extLst>
          </p:cNvPr>
          <p:cNvSpPr>
            <a:spLocks noGrp="1"/>
          </p:cNvSpPr>
          <p:nvPr>
            <p:ph idx="1"/>
          </p:nvPr>
        </p:nvSpPr>
        <p:spPr>
          <a:xfrm>
            <a:off x="838200" y="1989138"/>
            <a:ext cx="5040000" cy="4068000"/>
          </a:xfrm>
        </p:spPr>
        <p:txBody>
          <a:bodyPr>
            <a:normAutofit/>
          </a:bodyPr>
          <a:lstStyle/>
          <a:p>
            <a:pPr marL="180975" lvl="1" indent="-180975">
              <a:spcBef>
                <a:spcPts val="600"/>
              </a:spcBef>
              <a:buFont typeface="Arial" panose="020B0604020202020204" pitchFamily="34" charset="0"/>
              <a:buChar char="•"/>
            </a:pPr>
            <a:r>
              <a:rPr lang="de-CH" sz="2200" dirty="0"/>
              <a:t>Die Verwaltungskommission muss alljährlich über</a:t>
            </a:r>
          </a:p>
          <a:p>
            <a:pPr marL="519113" lvl="2" indent="-342900">
              <a:buFont typeface="Symbol" panose="05050102010706020507" pitchFamily="18" charset="2"/>
              <a:buChar char="-"/>
            </a:pPr>
            <a:r>
              <a:rPr lang="de-CH" dirty="0"/>
              <a:t>die </a:t>
            </a:r>
            <a:r>
              <a:rPr lang="de-CH" b="1" dirty="0"/>
              <a:t>Verzinsung</a:t>
            </a:r>
            <a:r>
              <a:rPr lang="de-CH" dirty="0"/>
              <a:t> der Altersguthaben und </a:t>
            </a:r>
          </a:p>
          <a:p>
            <a:pPr marL="519113" lvl="2" indent="-342900">
              <a:buFont typeface="Symbol" panose="05050102010706020507" pitchFamily="18" charset="2"/>
              <a:buChar char="-"/>
            </a:pPr>
            <a:r>
              <a:rPr lang="de-CH" dirty="0"/>
              <a:t>einer allfälligen </a:t>
            </a:r>
            <a:r>
              <a:rPr lang="de-CH" b="1" dirty="0"/>
              <a:t>Einmalzahlung</a:t>
            </a:r>
            <a:r>
              <a:rPr lang="de-CH" dirty="0"/>
              <a:t> an Rentnerinnen und Rentner</a:t>
            </a:r>
          </a:p>
          <a:p>
            <a:pPr marL="176213" lvl="2" indent="0">
              <a:buNone/>
            </a:pPr>
            <a:r>
              <a:rPr lang="de-CH" sz="2200" dirty="0"/>
              <a:t>entscheiden</a:t>
            </a:r>
            <a:r>
              <a:rPr lang="de-CH" dirty="0"/>
              <a:t>.</a:t>
            </a:r>
          </a:p>
          <a:p>
            <a:pPr lvl="2"/>
            <a:endParaRPr lang="de-DE" dirty="0"/>
          </a:p>
          <a:p>
            <a:pPr lvl="2"/>
            <a:r>
              <a:rPr lang="de-DE" sz="2200" dirty="0"/>
              <a:t>Sie orientiert sich dabei an einer </a:t>
            </a:r>
            <a:r>
              <a:rPr lang="de-DE" sz="2200" b="1" dirty="0"/>
              <a:t>Verzinsungsrichtlinie</a:t>
            </a:r>
            <a:r>
              <a:rPr lang="de-DE" sz="2200" dirty="0"/>
              <a:t>, die den Deckungsgrad und die Performance der Pensionskasse berücksichtigt.</a:t>
            </a:r>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a:xfrm>
            <a:off x="11532525" y="247947"/>
            <a:ext cx="288000" cy="288000"/>
          </a:xfrm>
        </p:spPr>
        <p:txBody>
          <a:bodyPr anchor="ctr">
            <a:normAutofit/>
          </a:bodyPr>
          <a:lstStyle/>
          <a:p>
            <a:pPr>
              <a:spcAft>
                <a:spcPts val="600"/>
              </a:spcAft>
            </a:pPr>
            <a:fld id="{295908EE-038A-49AE-BC1F-D226FEBDCF8A}" type="slidenum">
              <a:rPr lang="en-US" smtClean="0"/>
              <a:pPr>
                <a:spcAft>
                  <a:spcPts val="600"/>
                </a:spcAft>
              </a:pPr>
              <a:t>16</a:t>
            </a:fld>
            <a:endParaRPr lang="en-US"/>
          </a:p>
        </p:txBody>
      </p:sp>
      <p:pic>
        <p:nvPicPr>
          <p:cNvPr id="8" name="Grafik 7">
            <a:extLst>
              <a:ext uri="{FF2B5EF4-FFF2-40B4-BE49-F238E27FC236}">
                <a16:creationId xmlns:a16="http://schemas.microsoft.com/office/drawing/2014/main" id="{EC8F5A5A-A112-F9B1-8C4B-9E62E354840A}"/>
              </a:ext>
            </a:extLst>
          </p:cNvPr>
          <p:cNvPicPr>
            <a:picLocks noChangeAspect="1"/>
          </p:cNvPicPr>
          <p:nvPr/>
        </p:nvPicPr>
        <p:blipFill>
          <a:blip r:embed="rId2"/>
          <a:stretch>
            <a:fillRect/>
          </a:stretch>
        </p:blipFill>
        <p:spPr>
          <a:xfrm>
            <a:off x="7571906" y="1989138"/>
            <a:ext cx="2558712" cy="4068000"/>
          </a:xfrm>
          <a:prstGeom prst="rect">
            <a:avLst/>
          </a:prstGeom>
          <a:noFill/>
        </p:spPr>
      </p:pic>
    </p:spTree>
    <p:extLst>
      <p:ext uri="{BB962C8B-B14F-4D97-AF65-F5344CB8AC3E}">
        <p14:creationId xmlns:p14="http://schemas.microsoft.com/office/powerpoint/2010/main" val="530889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002298-BC15-03F5-EE54-A1D78022A3DE}"/>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F05C199D-4C0F-D7D5-0945-4A8117A34FB7}"/>
              </a:ext>
            </a:extLst>
          </p:cNvPr>
          <p:cNvSpPr>
            <a:spLocks noGrp="1"/>
          </p:cNvSpPr>
          <p:nvPr>
            <p:ph type="sldNum" sz="quarter" idx="11"/>
          </p:nvPr>
        </p:nvSpPr>
        <p:spPr/>
        <p:txBody>
          <a:bodyPr/>
          <a:lstStyle/>
          <a:p>
            <a:fld id="{295908EE-038A-49AE-BC1F-D226FEBDCF8A}" type="slidenum">
              <a:rPr lang="en-US" smtClean="0"/>
              <a:pPr/>
              <a:t>17</a:t>
            </a:fld>
            <a:endParaRPr lang="en-US" dirty="0"/>
          </a:p>
        </p:txBody>
      </p:sp>
      <p:sp>
        <p:nvSpPr>
          <p:cNvPr id="4" name="Titel 3">
            <a:extLst>
              <a:ext uri="{FF2B5EF4-FFF2-40B4-BE49-F238E27FC236}">
                <a16:creationId xmlns:a16="http://schemas.microsoft.com/office/drawing/2014/main" id="{83A38787-4445-5B67-A913-F53B0436C224}"/>
              </a:ext>
            </a:extLst>
          </p:cNvPr>
          <p:cNvSpPr>
            <a:spLocks noGrp="1"/>
          </p:cNvSpPr>
          <p:nvPr>
            <p:ph type="ctrTitle"/>
          </p:nvPr>
        </p:nvSpPr>
        <p:spPr/>
        <p:txBody>
          <a:bodyPr/>
          <a:lstStyle/>
          <a:p>
            <a:r>
              <a:rPr lang="de-DE" dirty="0"/>
              <a:t>Ausblick</a:t>
            </a:r>
            <a:br>
              <a:rPr lang="de-DE" dirty="0"/>
            </a:br>
            <a:endParaRPr lang="de-CH" dirty="0"/>
          </a:p>
        </p:txBody>
      </p:sp>
      <p:pic>
        <p:nvPicPr>
          <p:cNvPr id="2" name="Grafik 1">
            <a:extLst>
              <a:ext uri="{FF2B5EF4-FFF2-40B4-BE49-F238E27FC236}">
                <a16:creationId xmlns:a16="http://schemas.microsoft.com/office/drawing/2014/main" id="{9DF14E28-DF84-EFC1-77EB-E0DB17929BB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9894499" y="4727158"/>
            <a:ext cx="1813883" cy="1813883"/>
          </a:xfrm>
          <a:prstGeom prst="rect">
            <a:avLst/>
          </a:prstGeom>
        </p:spPr>
      </p:pic>
    </p:spTree>
    <p:extLst>
      <p:ext uri="{BB962C8B-B14F-4D97-AF65-F5344CB8AC3E}">
        <p14:creationId xmlns:p14="http://schemas.microsoft.com/office/powerpoint/2010/main" val="203887344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8EBBDCE-625B-4AC8-8C7E-F61AEB70C6FF}"/>
              </a:ext>
            </a:extLst>
          </p:cNvPr>
          <p:cNvSpPr>
            <a:spLocks noGrp="1"/>
          </p:cNvSpPr>
          <p:nvPr>
            <p:ph type="body" sz="quarter" idx="15"/>
          </p:nvPr>
        </p:nvSpPr>
        <p:spPr/>
        <p:txBody>
          <a:bodyPr/>
          <a:lstStyle/>
          <a:p>
            <a:r>
              <a:rPr lang="de-CH" noProof="0" dirty="0"/>
              <a:t>Frage 5.5: </a:t>
            </a:r>
            <a:r>
              <a:rPr lang="de-DE" noProof="0" dirty="0"/>
              <a:t>	Personen im Rentenalter haben manchmal finanzielle Schwierigkeiten, aber Wohneigentum, das sie beleihen könnten. Viele Banken würden eine solche Hypothek jedoch nicht mehr finanzieren. Die PKSO überlegt, hier eine alternative Finanzierungslösung anzubieten. Diese könnte so aussehen, dass die Rentnerin oder der Rentner eine Hypothek bei der PKSO bis max. 50% des Verkehrswertes (=Kaufpreis) der Liegenschaft aufnimmt und diese in monatlichen Tranchen ausbezahlt wird. Die Gesamtbelehnung der Liegenschaft würde somit maximal 50% betragen. Damit erreicht der Rentenbezüger eine zusätzliche Einnahmequelle während einer gewissen Zeitperiode.</a:t>
            </a:r>
            <a:br>
              <a:rPr lang="de-DE" noProof="0" dirty="0"/>
            </a:br>
            <a:r>
              <a:rPr lang="de-DE" b="1" noProof="0" dirty="0"/>
              <a:t>Für wie wichtig halten Sie eine solche Lösung?</a:t>
            </a:r>
          </a:p>
          <a:p>
            <a:endParaRPr lang="de-CH" noProof="0" dirty="0"/>
          </a:p>
        </p:txBody>
      </p:sp>
      <p:sp>
        <p:nvSpPr>
          <p:cNvPr id="3" name="Titel 2">
            <a:extLst>
              <a:ext uri="{FF2B5EF4-FFF2-40B4-BE49-F238E27FC236}">
                <a16:creationId xmlns:a16="http://schemas.microsoft.com/office/drawing/2014/main" id="{FF0538DB-51E6-407E-A797-1E9D879942AD}"/>
              </a:ext>
            </a:extLst>
          </p:cNvPr>
          <p:cNvSpPr>
            <a:spLocks noGrp="1"/>
          </p:cNvSpPr>
          <p:nvPr>
            <p:ph type="title"/>
          </p:nvPr>
        </p:nvSpPr>
        <p:spPr/>
        <p:txBody>
          <a:bodyPr>
            <a:normAutofit/>
          </a:bodyPr>
          <a:lstStyle/>
          <a:p>
            <a:r>
              <a:rPr lang="de-CH" noProof="0" dirty="0"/>
              <a:t>Hypothekenfinanzierung für Rentner</a:t>
            </a:r>
          </a:p>
        </p:txBody>
      </p:sp>
      <p:sp>
        <p:nvSpPr>
          <p:cNvPr id="5" name="Foliennummernplatzhalter 4">
            <a:extLst>
              <a:ext uri="{FF2B5EF4-FFF2-40B4-BE49-F238E27FC236}">
                <a16:creationId xmlns:a16="http://schemas.microsoft.com/office/drawing/2014/main" id="{3B1EDD21-6ACC-44D0-8C36-403F58FB9782}"/>
              </a:ext>
            </a:extLst>
          </p:cNvPr>
          <p:cNvSpPr>
            <a:spLocks noGrp="1"/>
          </p:cNvSpPr>
          <p:nvPr>
            <p:ph type="sldNum" sz="quarter" idx="11"/>
          </p:nvPr>
        </p:nvSpPr>
        <p:spPr/>
        <p:txBody>
          <a:bodyPr/>
          <a:lstStyle/>
          <a:p>
            <a:fld id="{3CBB59A0-2060-4CA5-A3F2-8F451BB92DC8}" type="slidenum">
              <a:rPr lang="de-CH" smtClean="0"/>
              <a:pPr/>
              <a:t>18</a:t>
            </a:fld>
            <a:endParaRPr lang="de-CH" dirty="0"/>
          </a:p>
        </p:txBody>
      </p:sp>
      <p:sp>
        <p:nvSpPr>
          <p:cNvPr id="6" name="Textplatzhalter 5">
            <a:extLst>
              <a:ext uri="{FF2B5EF4-FFF2-40B4-BE49-F238E27FC236}">
                <a16:creationId xmlns:a16="http://schemas.microsoft.com/office/drawing/2014/main" id="{77A11600-C1AB-4402-8F0A-1FFDD674871C}"/>
              </a:ext>
            </a:extLst>
          </p:cNvPr>
          <p:cNvSpPr>
            <a:spLocks noGrp="1"/>
          </p:cNvSpPr>
          <p:nvPr>
            <p:ph type="body" sz="quarter" idx="14"/>
          </p:nvPr>
        </p:nvSpPr>
        <p:spPr/>
        <p:txBody>
          <a:bodyPr/>
          <a:lstStyle/>
          <a:p>
            <a:r>
              <a:rPr lang="de-CH" sz="1200" dirty="0"/>
              <a:t>Eine alternative Hypothekenfinanzierung für Rentner wird von über der Hälfte der Wohneigentümer über 54 Jahre als sehr wichtig eingeschätzt, um finanzielle Schwierigkeiten im Alter zu vermeiden.</a:t>
            </a:r>
          </a:p>
        </p:txBody>
      </p:sp>
      <p:sp>
        <p:nvSpPr>
          <p:cNvPr id="8" name="Textplatzhalter 7">
            <a:extLst>
              <a:ext uri="{FF2B5EF4-FFF2-40B4-BE49-F238E27FC236}">
                <a16:creationId xmlns:a16="http://schemas.microsoft.com/office/drawing/2014/main" id="{C5D94DAB-8D33-4F36-903C-5BD0B7F047F8}"/>
              </a:ext>
            </a:extLst>
          </p:cNvPr>
          <p:cNvSpPr>
            <a:spLocks noGrp="1"/>
          </p:cNvSpPr>
          <p:nvPr>
            <p:ph type="body" sz="quarter" idx="17"/>
          </p:nvPr>
        </p:nvSpPr>
        <p:spPr/>
        <p:txBody>
          <a:bodyPr/>
          <a:lstStyle/>
          <a:p>
            <a:r>
              <a:rPr lang="de-CH" noProof="0" dirty="0"/>
              <a:t>Basis: n=503 | </a:t>
            </a:r>
            <a:r>
              <a:rPr lang="de-CH" noProof="0" dirty="0">
                <a:solidFill>
                  <a:srgbClr val="474B69"/>
                </a:solidFill>
              </a:rPr>
              <a:t>Befragte, die älter als 54 Jahre sind und Wohneigentum besitzen oder noch kaufen möchten</a:t>
            </a:r>
            <a:r>
              <a:rPr lang="de-CH" noProof="0" dirty="0"/>
              <a:t>| Angaben in %</a:t>
            </a:r>
          </a:p>
        </p:txBody>
      </p:sp>
      <p:graphicFrame>
        <p:nvGraphicFramePr>
          <p:cNvPr id="14" name="Inhaltsplatzhalter 13">
            <a:extLst>
              <a:ext uri="{FF2B5EF4-FFF2-40B4-BE49-F238E27FC236}">
                <a16:creationId xmlns:a16="http://schemas.microsoft.com/office/drawing/2014/main" id="{80519E7A-7A1D-E295-3ED4-A1CB71A1DA24}"/>
              </a:ext>
            </a:extLst>
          </p:cNvPr>
          <p:cNvGraphicFramePr>
            <a:graphicFrameLocks/>
          </p:cNvGraphicFramePr>
          <p:nvPr/>
        </p:nvGraphicFramePr>
        <p:xfrm>
          <a:off x="323851" y="2708920"/>
          <a:ext cx="9036512" cy="288032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Inhaltsplatzhalter 7">
            <a:extLst>
              <a:ext uri="{FF2B5EF4-FFF2-40B4-BE49-F238E27FC236}">
                <a16:creationId xmlns:a16="http://schemas.microsoft.com/office/drawing/2014/main" id="{7DE21D83-F1E6-A80E-29B7-F436AB4B55C7}"/>
              </a:ext>
            </a:extLst>
          </p:cNvPr>
          <p:cNvGraphicFramePr>
            <a:graphicFrameLocks/>
          </p:cNvGraphicFramePr>
          <p:nvPr/>
        </p:nvGraphicFramePr>
        <p:xfrm>
          <a:off x="8276872" y="3278128"/>
          <a:ext cx="653775" cy="1230992"/>
        </p:xfrm>
        <a:graphic>
          <a:graphicData uri="http://schemas.openxmlformats.org/drawingml/2006/table">
            <a:tbl>
              <a:tblPr firstRow="1" bandRow="1">
                <a:tableStyleId>{5C22544A-7EE6-4342-B048-85BDC9FD1C3A}</a:tableStyleId>
              </a:tblPr>
              <a:tblGrid>
                <a:gridCol w="653775">
                  <a:extLst>
                    <a:ext uri="{9D8B030D-6E8A-4147-A177-3AD203B41FA5}">
                      <a16:colId xmlns:a16="http://schemas.microsoft.com/office/drawing/2014/main" val="643470434"/>
                    </a:ext>
                  </a:extLst>
                </a:gridCol>
              </a:tblGrid>
              <a:tr h="1230992">
                <a:tc>
                  <a:txBody>
                    <a:bodyPr/>
                    <a:lstStyle/>
                    <a:p>
                      <a:pPr algn="l"/>
                      <a:r>
                        <a:rPr lang="de-CH" sz="900" b="0" noProof="0" dirty="0">
                          <a:solidFill>
                            <a:schemeClr val="tx1"/>
                          </a:solidFill>
                          <a:latin typeface="+mn-lt"/>
                        </a:rPr>
                        <a:t>56%</a:t>
                      </a:r>
                    </a:p>
                  </a:txBody>
                  <a:tcPr marL="0" marR="0" marT="0"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393133"/>
                  </a:ext>
                </a:extLst>
              </a:tr>
            </a:tbl>
          </a:graphicData>
        </a:graphic>
      </p:graphicFrame>
      <p:graphicFrame>
        <p:nvGraphicFramePr>
          <p:cNvPr id="16" name="Inhaltsplatzhalter 7">
            <a:extLst>
              <a:ext uri="{FF2B5EF4-FFF2-40B4-BE49-F238E27FC236}">
                <a16:creationId xmlns:a16="http://schemas.microsoft.com/office/drawing/2014/main" id="{D62CDE3A-6749-F8E8-6A14-D43AF74026A6}"/>
              </a:ext>
            </a:extLst>
          </p:cNvPr>
          <p:cNvGraphicFramePr>
            <a:graphicFrameLocks/>
          </p:cNvGraphicFramePr>
          <p:nvPr/>
        </p:nvGraphicFramePr>
        <p:xfrm>
          <a:off x="8040216" y="3140968"/>
          <a:ext cx="653775" cy="137160"/>
        </p:xfrm>
        <a:graphic>
          <a:graphicData uri="http://schemas.openxmlformats.org/drawingml/2006/table">
            <a:tbl>
              <a:tblPr firstRow="1" bandRow="1">
                <a:tableStyleId>{5C22544A-7EE6-4342-B048-85BDC9FD1C3A}</a:tableStyleId>
              </a:tblPr>
              <a:tblGrid>
                <a:gridCol w="653775">
                  <a:extLst>
                    <a:ext uri="{9D8B030D-6E8A-4147-A177-3AD203B41FA5}">
                      <a16:colId xmlns:a16="http://schemas.microsoft.com/office/drawing/2014/main" val="643470434"/>
                    </a:ext>
                  </a:extLst>
                </a:gridCol>
              </a:tblGrid>
              <a:tr h="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CH" sz="900" b="1" kern="1200" noProof="0" dirty="0">
                          <a:solidFill>
                            <a:schemeClr val="tx1"/>
                          </a:solidFill>
                          <a:latin typeface="+mj-lt"/>
                          <a:ea typeface="+mn-ea"/>
                          <a:cs typeface="Times New Roman" panose="02020603050405020304" pitchFamily="18" charset="0"/>
                        </a:rPr>
                        <a:t>Top 2</a:t>
                      </a:r>
                      <a:endParaRPr lang="de-CH" sz="900" b="1" kern="1200" noProof="0" dirty="0">
                        <a:solidFill>
                          <a:schemeClr val="tx1"/>
                        </a:solidFill>
                        <a:latin typeface="+mj-lt"/>
                        <a:ea typeface="+mn-ea"/>
                        <a:cs typeface="+mn-cs"/>
                      </a:endParaRPr>
                    </a:p>
                  </a:txBody>
                  <a:tcPr marL="0" marR="0" marT="0"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8463859"/>
                  </a:ext>
                </a:extLst>
              </a:tr>
            </a:tbl>
          </a:graphicData>
        </a:graphic>
      </p:graphicFrame>
      <p:sp>
        <p:nvSpPr>
          <p:cNvPr id="7" name="Rechteck 6">
            <a:extLst>
              <a:ext uri="{FF2B5EF4-FFF2-40B4-BE49-F238E27FC236}">
                <a16:creationId xmlns:a16="http://schemas.microsoft.com/office/drawing/2014/main" id="{C29FA142-5D70-247A-A159-CFC61C40905A}"/>
              </a:ext>
            </a:extLst>
          </p:cNvPr>
          <p:cNvSpPr/>
          <p:nvPr/>
        </p:nvSpPr>
        <p:spPr>
          <a:xfrm>
            <a:off x="10488488" y="1132661"/>
            <a:ext cx="1703512" cy="368425"/>
          </a:xfrm>
          <a:prstGeom prst="rect">
            <a:avLst/>
          </a:prstGeom>
          <a:solidFill>
            <a:schemeClr val="tx2">
              <a:lumMod val="60000"/>
              <a:lumOff val="40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CH" sz="1000" dirty="0">
                <a:solidFill>
                  <a:schemeClr val="bg2"/>
                </a:solidFill>
              </a:rPr>
              <a:t>Wohneigentümer 55+ Jahre</a:t>
            </a:r>
          </a:p>
        </p:txBody>
      </p:sp>
    </p:spTree>
    <p:extLst>
      <p:ext uri="{BB962C8B-B14F-4D97-AF65-F5344CB8AC3E}">
        <p14:creationId xmlns:p14="http://schemas.microsoft.com/office/powerpoint/2010/main" val="42465248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platzhalter 1">
            <a:extLst>
              <a:ext uri="{FF2B5EF4-FFF2-40B4-BE49-F238E27FC236}">
                <a16:creationId xmlns:a16="http://schemas.microsoft.com/office/drawing/2014/main" id="{68EBBDCE-625B-4AC8-8C7E-F61AEB70C6FF}"/>
              </a:ext>
            </a:extLst>
          </p:cNvPr>
          <p:cNvSpPr>
            <a:spLocks noGrp="1"/>
          </p:cNvSpPr>
          <p:nvPr>
            <p:ph type="body" sz="quarter" idx="15"/>
          </p:nvPr>
        </p:nvSpPr>
        <p:spPr>
          <a:xfrm>
            <a:off x="334433" y="1817913"/>
            <a:ext cx="9028800" cy="768452"/>
          </a:xfrm>
        </p:spPr>
        <p:txBody>
          <a:bodyPr/>
          <a:lstStyle/>
          <a:p>
            <a:r>
              <a:rPr lang="de-DE" noProof="0" dirty="0"/>
              <a:t>Frage 5.6:	Finanzinstitute bieten für Personen im Rentenalter Vermögensverwaltungsmandate, um den Kapitalbezug des Altersguthabens zu 	verwalten. Die PKSO könnte ebenfalls eine überschaubare Anzahl an Vermögensverwaltungsoptionen (3-5 Anlageprodukte) 	anbieten für Versicherte der PKSO, die bei der Pensionierung einen Kapitalbezug tätigen. Durch die beschränkte Anzahl der Anlageprodukte könnten diese zu kostengünstigen Konditionen angeboten werden. </a:t>
            </a:r>
            <a:br>
              <a:rPr lang="de-DE" noProof="0" dirty="0"/>
            </a:br>
            <a:r>
              <a:rPr lang="de-DE" noProof="0" dirty="0"/>
              <a:t>	</a:t>
            </a:r>
          </a:p>
          <a:p>
            <a:r>
              <a:rPr lang="de-DE" b="1" noProof="0" dirty="0"/>
              <a:t>Würden Sie bei der Vergabe eines Vermögensverwaltungsmandats das Angebot der PKSO grundsätzlich in Betracht ziehen?</a:t>
            </a:r>
          </a:p>
        </p:txBody>
      </p:sp>
      <p:sp>
        <p:nvSpPr>
          <p:cNvPr id="3" name="Titel 2">
            <a:extLst>
              <a:ext uri="{FF2B5EF4-FFF2-40B4-BE49-F238E27FC236}">
                <a16:creationId xmlns:a16="http://schemas.microsoft.com/office/drawing/2014/main" id="{FF0538DB-51E6-407E-A797-1E9D879942AD}"/>
              </a:ext>
            </a:extLst>
          </p:cNvPr>
          <p:cNvSpPr>
            <a:spLocks noGrp="1"/>
          </p:cNvSpPr>
          <p:nvPr>
            <p:ph type="title"/>
          </p:nvPr>
        </p:nvSpPr>
        <p:spPr>
          <a:xfrm>
            <a:off x="334434" y="669504"/>
            <a:ext cx="9601993" cy="856456"/>
          </a:xfrm>
        </p:spPr>
        <p:txBody>
          <a:bodyPr>
            <a:normAutofit fontScale="90000"/>
          </a:bodyPr>
          <a:lstStyle/>
          <a:p>
            <a:r>
              <a:rPr lang="de-DE" noProof="0" dirty="0"/>
              <a:t>Vermögensverwaltungsoptionen </a:t>
            </a:r>
            <a:r>
              <a:rPr lang="de-DE" noProof="0" dirty="0" err="1"/>
              <a:t>be</a:t>
            </a:r>
            <a:r>
              <a:rPr lang="de-DE" dirty="0"/>
              <a:t>i der Pensionierung</a:t>
            </a:r>
            <a:endParaRPr lang="de-CH" noProof="0" dirty="0"/>
          </a:p>
        </p:txBody>
      </p:sp>
      <p:sp>
        <p:nvSpPr>
          <p:cNvPr id="4" name="Fußzeilenplatzhalter 3">
            <a:extLst>
              <a:ext uri="{FF2B5EF4-FFF2-40B4-BE49-F238E27FC236}">
                <a16:creationId xmlns:a16="http://schemas.microsoft.com/office/drawing/2014/main" id="{E12ECFB8-438B-40EE-B1A0-E73BFD74B73E}"/>
              </a:ext>
            </a:extLst>
          </p:cNvPr>
          <p:cNvSpPr>
            <a:spLocks noGrp="1"/>
          </p:cNvSpPr>
          <p:nvPr>
            <p:ph type="ftr" sz="quarter" idx="10"/>
          </p:nvPr>
        </p:nvSpPr>
        <p:spPr/>
        <p:txBody>
          <a:bodyPr/>
          <a:lstStyle/>
          <a:p>
            <a:pPr algn="l"/>
            <a:r>
              <a:rPr lang="de-DE"/>
              <a:t>©PKSO | 08.05.2024 |  Emmanuel Ullmann</a:t>
            </a:r>
            <a:endParaRPr lang="de-CH" dirty="0"/>
          </a:p>
        </p:txBody>
      </p:sp>
      <p:sp>
        <p:nvSpPr>
          <p:cNvPr id="5" name="Foliennummernplatzhalter 4">
            <a:extLst>
              <a:ext uri="{FF2B5EF4-FFF2-40B4-BE49-F238E27FC236}">
                <a16:creationId xmlns:a16="http://schemas.microsoft.com/office/drawing/2014/main" id="{3B1EDD21-6ACC-44D0-8C36-403F58FB9782}"/>
              </a:ext>
            </a:extLst>
          </p:cNvPr>
          <p:cNvSpPr>
            <a:spLocks noGrp="1"/>
          </p:cNvSpPr>
          <p:nvPr>
            <p:ph type="sldNum" sz="quarter" idx="11"/>
          </p:nvPr>
        </p:nvSpPr>
        <p:spPr/>
        <p:txBody>
          <a:bodyPr/>
          <a:lstStyle/>
          <a:p>
            <a:fld id="{3CBB59A0-2060-4CA5-A3F2-8F451BB92DC8}" type="slidenum">
              <a:rPr lang="de-CH" smtClean="0"/>
              <a:pPr/>
              <a:t>19</a:t>
            </a:fld>
            <a:endParaRPr lang="de-CH" dirty="0"/>
          </a:p>
        </p:txBody>
      </p:sp>
      <p:sp>
        <p:nvSpPr>
          <p:cNvPr id="6" name="Textplatzhalter 5">
            <a:extLst>
              <a:ext uri="{FF2B5EF4-FFF2-40B4-BE49-F238E27FC236}">
                <a16:creationId xmlns:a16="http://schemas.microsoft.com/office/drawing/2014/main" id="{77A11600-C1AB-4402-8F0A-1FFDD674871C}"/>
              </a:ext>
            </a:extLst>
          </p:cNvPr>
          <p:cNvSpPr>
            <a:spLocks noGrp="1"/>
          </p:cNvSpPr>
          <p:nvPr>
            <p:ph type="body" sz="quarter" idx="14"/>
          </p:nvPr>
        </p:nvSpPr>
        <p:spPr/>
        <p:txBody>
          <a:bodyPr/>
          <a:lstStyle/>
          <a:p>
            <a:r>
              <a:rPr lang="de-CH" sz="1200" dirty="0"/>
              <a:t>Ein Vermögens-</a:t>
            </a:r>
            <a:r>
              <a:rPr lang="de-CH" sz="1200" dirty="0" err="1"/>
              <a:t>verwaltungsangebot</a:t>
            </a:r>
            <a:r>
              <a:rPr lang="de-CH" sz="1200" dirty="0"/>
              <a:t> der PKSO würden knapp 40% der Personen ab Mitte 40 in Betracht ziehen. </a:t>
            </a:r>
          </a:p>
        </p:txBody>
      </p:sp>
      <p:sp>
        <p:nvSpPr>
          <p:cNvPr id="8" name="Textplatzhalter 7">
            <a:extLst>
              <a:ext uri="{FF2B5EF4-FFF2-40B4-BE49-F238E27FC236}">
                <a16:creationId xmlns:a16="http://schemas.microsoft.com/office/drawing/2014/main" id="{C5D94DAB-8D33-4F36-903C-5BD0B7F047F8}"/>
              </a:ext>
            </a:extLst>
          </p:cNvPr>
          <p:cNvSpPr>
            <a:spLocks noGrp="1"/>
          </p:cNvSpPr>
          <p:nvPr>
            <p:ph type="body" sz="quarter" idx="17"/>
          </p:nvPr>
        </p:nvSpPr>
        <p:spPr/>
        <p:txBody>
          <a:bodyPr/>
          <a:lstStyle/>
          <a:p>
            <a:r>
              <a:rPr lang="de-CH" noProof="0" dirty="0"/>
              <a:t>Basis: n=1210 | </a:t>
            </a:r>
            <a:r>
              <a:rPr lang="de-CH" noProof="0" dirty="0">
                <a:solidFill>
                  <a:srgbClr val="474B69"/>
                </a:solidFill>
              </a:rPr>
              <a:t>Befragte, die älter als 44 Jahre sind </a:t>
            </a:r>
            <a:r>
              <a:rPr lang="de-CH" noProof="0" dirty="0"/>
              <a:t>| Angaben in %</a:t>
            </a:r>
          </a:p>
        </p:txBody>
      </p:sp>
      <p:graphicFrame>
        <p:nvGraphicFramePr>
          <p:cNvPr id="15" name="Inhaltsplatzhalter 13">
            <a:extLst>
              <a:ext uri="{FF2B5EF4-FFF2-40B4-BE49-F238E27FC236}">
                <a16:creationId xmlns:a16="http://schemas.microsoft.com/office/drawing/2014/main" id="{E2948031-F70F-C44B-6822-4982D303E8F1}"/>
              </a:ext>
            </a:extLst>
          </p:cNvPr>
          <p:cNvGraphicFramePr>
            <a:graphicFrameLocks/>
          </p:cNvGraphicFramePr>
          <p:nvPr/>
        </p:nvGraphicFramePr>
        <p:xfrm>
          <a:off x="323851" y="2709287"/>
          <a:ext cx="9036512" cy="287995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Inhaltsplatzhalter 7">
            <a:extLst>
              <a:ext uri="{FF2B5EF4-FFF2-40B4-BE49-F238E27FC236}">
                <a16:creationId xmlns:a16="http://schemas.microsoft.com/office/drawing/2014/main" id="{C6ABAA71-C122-A035-3889-5E38978E5102}"/>
              </a:ext>
            </a:extLst>
          </p:cNvPr>
          <p:cNvGraphicFramePr>
            <a:graphicFrameLocks/>
          </p:cNvGraphicFramePr>
          <p:nvPr/>
        </p:nvGraphicFramePr>
        <p:xfrm>
          <a:off x="8276872" y="3278128"/>
          <a:ext cx="653775" cy="1230992"/>
        </p:xfrm>
        <a:graphic>
          <a:graphicData uri="http://schemas.openxmlformats.org/drawingml/2006/table">
            <a:tbl>
              <a:tblPr firstRow="1" bandRow="1">
                <a:tableStyleId>{5C22544A-7EE6-4342-B048-85BDC9FD1C3A}</a:tableStyleId>
              </a:tblPr>
              <a:tblGrid>
                <a:gridCol w="653775">
                  <a:extLst>
                    <a:ext uri="{9D8B030D-6E8A-4147-A177-3AD203B41FA5}">
                      <a16:colId xmlns:a16="http://schemas.microsoft.com/office/drawing/2014/main" val="643470434"/>
                    </a:ext>
                  </a:extLst>
                </a:gridCol>
              </a:tblGrid>
              <a:tr h="1230992">
                <a:tc>
                  <a:txBody>
                    <a:bodyPr/>
                    <a:lstStyle/>
                    <a:p>
                      <a:pPr algn="l"/>
                      <a:r>
                        <a:rPr lang="de-CH" sz="900" b="0" noProof="0" dirty="0">
                          <a:solidFill>
                            <a:schemeClr val="tx1"/>
                          </a:solidFill>
                          <a:latin typeface="+mn-lt"/>
                        </a:rPr>
                        <a:t>40%</a:t>
                      </a:r>
                    </a:p>
                  </a:txBody>
                  <a:tcPr marL="0" marR="0" marT="0"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393133"/>
                  </a:ext>
                </a:extLst>
              </a:tr>
            </a:tbl>
          </a:graphicData>
        </a:graphic>
      </p:graphicFrame>
      <p:sp>
        <p:nvSpPr>
          <p:cNvPr id="7" name="Rechteck 6">
            <a:extLst>
              <a:ext uri="{FF2B5EF4-FFF2-40B4-BE49-F238E27FC236}">
                <a16:creationId xmlns:a16="http://schemas.microsoft.com/office/drawing/2014/main" id="{82E43F57-290A-5D10-0FE6-A2513DF67557}"/>
              </a:ext>
            </a:extLst>
          </p:cNvPr>
          <p:cNvSpPr/>
          <p:nvPr/>
        </p:nvSpPr>
        <p:spPr>
          <a:xfrm>
            <a:off x="10488488" y="1132661"/>
            <a:ext cx="1703512" cy="368425"/>
          </a:xfrm>
          <a:prstGeom prst="rect">
            <a:avLst/>
          </a:prstGeom>
          <a:solidFill>
            <a:schemeClr val="tx2">
              <a:lumMod val="40000"/>
              <a:lumOff val="60000"/>
            </a:schemeClr>
          </a:solidFill>
          <a:ln>
            <a:solidFill>
              <a:schemeClr val="tx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de-CH" sz="1000" dirty="0">
                <a:solidFill>
                  <a:schemeClr val="tx1"/>
                </a:solidFill>
              </a:rPr>
              <a:t>45+ Jahre</a:t>
            </a:r>
          </a:p>
        </p:txBody>
      </p:sp>
      <p:graphicFrame>
        <p:nvGraphicFramePr>
          <p:cNvPr id="9" name="Inhaltsplatzhalter 7">
            <a:extLst>
              <a:ext uri="{FF2B5EF4-FFF2-40B4-BE49-F238E27FC236}">
                <a16:creationId xmlns:a16="http://schemas.microsoft.com/office/drawing/2014/main" id="{7A7727F4-8007-6EFC-7672-595BB92281AE}"/>
              </a:ext>
            </a:extLst>
          </p:cNvPr>
          <p:cNvGraphicFramePr>
            <a:graphicFrameLocks/>
          </p:cNvGraphicFramePr>
          <p:nvPr/>
        </p:nvGraphicFramePr>
        <p:xfrm>
          <a:off x="8040216" y="3140968"/>
          <a:ext cx="653775" cy="137160"/>
        </p:xfrm>
        <a:graphic>
          <a:graphicData uri="http://schemas.openxmlformats.org/drawingml/2006/table">
            <a:tbl>
              <a:tblPr firstRow="1" bandRow="1">
                <a:tableStyleId>{5C22544A-7EE6-4342-B048-85BDC9FD1C3A}</a:tableStyleId>
              </a:tblPr>
              <a:tblGrid>
                <a:gridCol w="653775">
                  <a:extLst>
                    <a:ext uri="{9D8B030D-6E8A-4147-A177-3AD203B41FA5}">
                      <a16:colId xmlns:a16="http://schemas.microsoft.com/office/drawing/2014/main" val="643470434"/>
                    </a:ext>
                  </a:extLst>
                </a:gridCol>
              </a:tblGrid>
              <a:tr h="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CH" sz="900" b="1" kern="1200" noProof="0" dirty="0">
                          <a:solidFill>
                            <a:schemeClr val="tx1"/>
                          </a:solidFill>
                          <a:latin typeface="+mj-lt"/>
                          <a:ea typeface="+mn-ea"/>
                          <a:cs typeface="Times New Roman" panose="02020603050405020304" pitchFamily="18" charset="0"/>
                        </a:rPr>
                        <a:t>Top 2</a:t>
                      </a:r>
                      <a:endParaRPr lang="de-CH" sz="900" b="1" kern="1200" noProof="0" dirty="0">
                        <a:solidFill>
                          <a:schemeClr val="tx1"/>
                        </a:solidFill>
                        <a:latin typeface="+mj-lt"/>
                        <a:ea typeface="+mn-ea"/>
                        <a:cs typeface="+mn-cs"/>
                      </a:endParaRPr>
                    </a:p>
                  </a:txBody>
                  <a:tcPr marL="0" marR="0" marT="0"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8463859"/>
                  </a:ext>
                </a:extLst>
              </a:tr>
            </a:tbl>
          </a:graphicData>
        </a:graphic>
      </p:graphicFrame>
    </p:spTree>
    <p:extLst>
      <p:ext uri="{BB962C8B-B14F-4D97-AF65-F5344CB8AC3E}">
        <p14:creationId xmlns:p14="http://schemas.microsoft.com/office/powerpoint/2010/main" val="36787504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021A173-044F-E258-B384-8ED4EC609D3A}"/>
              </a:ext>
            </a:extLst>
          </p:cNvPr>
          <p:cNvSpPr>
            <a:spLocks noGrp="1"/>
          </p:cNvSpPr>
          <p:nvPr>
            <p:ph type="title"/>
          </p:nvPr>
        </p:nvSpPr>
        <p:spPr/>
        <p:txBody>
          <a:bodyPr/>
          <a:lstStyle/>
          <a:p>
            <a:r>
              <a:rPr lang="de-DE" dirty="0"/>
              <a:t>Inhalt</a:t>
            </a:r>
            <a:endParaRPr lang="de-CH" dirty="0"/>
          </a:p>
        </p:txBody>
      </p:sp>
      <p:sp>
        <p:nvSpPr>
          <p:cNvPr id="4" name="Foliennummernplatzhalter 3">
            <a:extLst>
              <a:ext uri="{FF2B5EF4-FFF2-40B4-BE49-F238E27FC236}">
                <a16:creationId xmlns:a16="http://schemas.microsoft.com/office/drawing/2014/main" id="{72AC3A26-5382-1D86-C661-1AE65CE566F7}"/>
              </a:ext>
            </a:extLst>
          </p:cNvPr>
          <p:cNvSpPr>
            <a:spLocks noGrp="1"/>
          </p:cNvSpPr>
          <p:nvPr>
            <p:ph type="sldNum" sz="quarter" idx="11"/>
          </p:nvPr>
        </p:nvSpPr>
        <p:spPr/>
        <p:txBody>
          <a:bodyPr/>
          <a:lstStyle/>
          <a:p>
            <a:fld id="{295908EE-038A-49AE-BC1F-D226FEBDCF8A}" type="slidenum">
              <a:rPr lang="en-US" smtClean="0"/>
              <a:pPr/>
              <a:t>2</a:t>
            </a:fld>
            <a:endParaRPr lang="en-US" dirty="0"/>
          </a:p>
        </p:txBody>
      </p:sp>
      <p:sp>
        <p:nvSpPr>
          <p:cNvPr id="5" name="Textplatzhalter 4">
            <a:extLst>
              <a:ext uri="{FF2B5EF4-FFF2-40B4-BE49-F238E27FC236}">
                <a16:creationId xmlns:a16="http://schemas.microsoft.com/office/drawing/2014/main" id="{87775932-62F3-394C-8393-68DA8464C5EE}"/>
              </a:ext>
            </a:extLst>
          </p:cNvPr>
          <p:cNvSpPr>
            <a:spLocks noGrp="1"/>
          </p:cNvSpPr>
          <p:nvPr>
            <p:ph type="body" sz="quarter" idx="12"/>
          </p:nvPr>
        </p:nvSpPr>
        <p:spPr/>
        <p:txBody>
          <a:bodyPr/>
          <a:lstStyle/>
          <a:p>
            <a:pPr>
              <a:tabLst>
                <a:tab pos="8159750" algn="l"/>
              </a:tabLst>
            </a:pPr>
            <a:r>
              <a:rPr lang="de-DE" dirty="0"/>
              <a:t>Geld und Geist – was </a:t>
            </a:r>
            <a:r>
              <a:rPr lang="de-DE" dirty="0" err="1"/>
              <a:t>heisst</a:t>
            </a:r>
            <a:r>
              <a:rPr lang="de-DE" dirty="0"/>
              <a:t> das für die Pensionskasse?	03</a:t>
            </a:r>
          </a:p>
          <a:p>
            <a:pPr>
              <a:tabLst>
                <a:tab pos="8159750" algn="l"/>
              </a:tabLst>
            </a:pPr>
            <a:r>
              <a:rPr lang="de-DE" dirty="0"/>
              <a:t>Die nachhaltige Anlagestrategie	06</a:t>
            </a:r>
          </a:p>
          <a:p>
            <a:pPr>
              <a:tabLst>
                <a:tab pos="8159750" algn="l"/>
              </a:tabLst>
            </a:pPr>
            <a:r>
              <a:rPr lang="de-DE" dirty="0"/>
              <a:t>Teuerung – was kann die Pensionskasse tun?	11</a:t>
            </a:r>
          </a:p>
          <a:p>
            <a:pPr>
              <a:tabLst>
                <a:tab pos="8159750" algn="l"/>
              </a:tabLst>
            </a:pPr>
            <a:r>
              <a:rPr lang="de-DE" dirty="0"/>
              <a:t>Ausblick	13</a:t>
            </a:r>
          </a:p>
        </p:txBody>
      </p:sp>
      <p:pic>
        <p:nvPicPr>
          <p:cNvPr id="6" name="Grafik 5" descr="Ein Bild, das Schwarz, Dunkelheit enthält.">
            <a:extLst>
              <a:ext uri="{FF2B5EF4-FFF2-40B4-BE49-F238E27FC236}">
                <a16:creationId xmlns:a16="http://schemas.microsoft.com/office/drawing/2014/main" id="{DBA018CD-40DD-D204-AAFB-C8506DB0448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085221" y="4839419"/>
            <a:ext cx="1735304" cy="1735304"/>
          </a:xfrm>
          <a:prstGeom prst="rect">
            <a:avLst/>
          </a:prstGeom>
        </p:spPr>
      </p:pic>
    </p:spTree>
    <p:extLst>
      <p:ext uri="{BB962C8B-B14F-4D97-AF65-F5344CB8AC3E}">
        <p14:creationId xmlns:p14="http://schemas.microsoft.com/office/powerpoint/2010/main" val="20575577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p:txBody>
          <a:bodyPr/>
          <a:lstStyle/>
          <a:p>
            <a:r>
              <a:rPr lang="de-DE" dirty="0"/>
              <a:t>Welche Projekte möchte die PKSO angehen?</a:t>
            </a:r>
            <a:endParaRPr lang="de-CH" dirty="0"/>
          </a:p>
        </p:txBody>
      </p:sp>
      <p:sp>
        <p:nvSpPr>
          <p:cNvPr id="3" name="Inhaltsplatzhalter 2">
            <a:extLst>
              <a:ext uri="{FF2B5EF4-FFF2-40B4-BE49-F238E27FC236}">
                <a16:creationId xmlns:a16="http://schemas.microsoft.com/office/drawing/2014/main" id="{8DAA8CEB-C48D-5730-B588-11387C37598F}"/>
              </a:ext>
            </a:extLst>
          </p:cNvPr>
          <p:cNvSpPr>
            <a:spLocks noGrp="1"/>
          </p:cNvSpPr>
          <p:nvPr>
            <p:ph idx="1"/>
          </p:nvPr>
        </p:nvSpPr>
        <p:spPr/>
        <p:txBody>
          <a:bodyPr>
            <a:normAutofit/>
          </a:bodyPr>
          <a:lstStyle/>
          <a:p>
            <a:pPr lvl="1">
              <a:lnSpc>
                <a:spcPct val="100000"/>
              </a:lnSpc>
            </a:pPr>
            <a:r>
              <a:rPr lang="de-DE" sz="2200" b="1" dirty="0"/>
              <a:t>Ausbau der Kommunikation </a:t>
            </a:r>
            <a:r>
              <a:rPr lang="de-DE" sz="2200" dirty="0"/>
              <a:t>und Information</a:t>
            </a:r>
          </a:p>
          <a:p>
            <a:pPr lvl="1">
              <a:lnSpc>
                <a:spcPct val="100000"/>
              </a:lnSpc>
            </a:pPr>
            <a:r>
              <a:rPr lang="de-DE" sz="2200" dirty="0"/>
              <a:t>Ausbau der </a:t>
            </a:r>
            <a:r>
              <a:rPr lang="de-DE" sz="2200" b="1" dirty="0"/>
              <a:t>Pensionierungsberatung</a:t>
            </a:r>
          </a:p>
          <a:p>
            <a:pPr lvl="1">
              <a:lnSpc>
                <a:spcPct val="100000"/>
              </a:lnSpc>
            </a:pPr>
            <a:r>
              <a:rPr lang="de-DE" sz="2200" dirty="0"/>
              <a:t>Prüfung einer </a:t>
            </a:r>
            <a:r>
              <a:rPr lang="de-DE" sz="2200" b="1" dirty="0"/>
              <a:t>Vermögensverwaltung mit Dritten</a:t>
            </a:r>
            <a:r>
              <a:rPr lang="de-DE" sz="2200" dirty="0"/>
              <a:t> nach der Pensionierung</a:t>
            </a:r>
          </a:p>
          <a:p>
            <a:pPr lvl="1">
              <a:lnSpc>
                <a:spcPct val="100000"/>
              </a:lnSpc>
            </a:pPr>
            <a:r>
              <a:rPr lang="de-DE" sz="2200" dirty="0"/>
              <a:t>Prüfung weiterer </a:t>
            </a:r>
            <a:r>
              <a:rPr lang="de-DE" sz="2200" b="1" dirty="0"/>
              <a:t>alternativer Anlagemöglichkeiten</a:t>
            </a:r>
          </a:p>
          <a:p>
            <a:pPr lvl="1">
              <a:lnSpc>
                <a:spcPct val="100000"/>
              </a:lnSpc>
            </a:pPr>
            <a:r>
              <a:rPr lang="de-DE" sz="2200" dirty="0"/>
              <a:t>Wechsel auf </a:t>
            </a:r>
            <a:r>
              <a:rPr lang="de-DE" sz="2200" b="1" dirty="0"/>
              <a:t>neues IT-System; </a:t>
            </a:r>
            <a:r>
              <a:rPr lang="de-DE" sz="2200" dirty="0"/>
              <a:t>Prüfung eines Versichertenportals für Rentnerinnen und Rentner</a:t>
            </a:r>
          </a:p>
          <a:p>
            <a:pPr lvl="2"/>
            <a:endParaRPr lang="de-DE" dirty="0"/>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p:txBody>
          <a:bodyPr/>
          <a:lstStyle/>
          <a:p>
            <a:fld id="{295908EE-038A-49AE-BC1F-D226FEBDCF8A}" type="slidenum">
              <a:rPr lang="en-US" smtClean="0"/>
              <a:t>20</a:t>
            </a:fld>
            <a:endParaRPr lang="en-US"/>
          </a:p>
        </p:txBody>
      </p:sp>
      <p:pic>
        <p:nvPicPr>
          <p:cNvPr id="7" name="Bildplatzhalter 7" descr="Ein Bild, das Kleidung, Person, Im Haus, Menschliches Gesicht enthält.&#10;&#10;Automatisch generierte Beschreibung">
            <a:extLst>
              <a:ext uri="{FF2B5EF4-FFF2-40B4-BE49-F238E27FC236}">
                <a16:creationId xmlns:a16="http://schemas.microsoft.com/office/drawing/2014/main" id="{550AC5BE-A5C6-A54A-7760-6B70DEF07901}"/>
              </a:ext>
            </a:extLst>
          </p:cNvPr>
          <p:cNvPicPr>
            <a:picLocks noChangeAspect="1"/>
          </p:cNvPicPr>
          <p:nvPr/>
        </p:nvPicPr>
        <p:blipFill rotWithShape="1">
          <a:blip r:embed="rId2">
            <a:extLst>
              <a:ext uri="{28A0092B-C50C-407E-A947-70E740481C1C}">
                <a14:useLocalDpi xmlns:a14="http://schemas.microsoft.com/office/drawing/2010/main" val="0"/>
              </a:ext>
            </a:extLst>
          </a:blip>
          <a:srcRect l="11882" t="12574" b="22063"/>
          <a:stretch/>
        </p:blipFill>
        <p:spPr>
          <a:xfrm>
            <a:off x="6289517" y="1996670"/>
            <a:ext cx="5099208" cy="2520000"/>
          </a:xfrm>
          <a:prstGeom prst="rect">
            <a:avLst/>
          </a:prstGeom>
        </p:spPr>
      </p:pic>
    </p:spTree>
    <p:extLst>
      <p:ext uri="{BB962C8B-B14F-4D97-AF65-F5344CB8AC3E}">
        <p14:creationId xmlns:p14="http://schemas.microsoft.com/office/powerpoint/2010/main" val="12601598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A7CA20F-5894-6FA4-27DB-143C8F9E7424}"/>
              </a:ext>
            </a:extLst>
          </p:cNvPr>
          <p:cNvSpPr>
            <a:spLocks noGrp="1"/>
          </p:cNvSpPr>
          <p:nvPr>
            <p:ph type="ctrTitle"/>
          </p:nvPr>
        </p:nvSpPr>
        <p:spPr/>
        <p:txBody>
          <a:bodyPr/>
          <a:lstStyle/>
          <a:p>
            <a:r>
              <a:rPr lang="de-DE" dirty="0"/>
              <a:t>Vielen Dank </a:t>
            </a:r>
            <a:br>
              <a:rPr lang="de-DE" dirty="0"/>
            </a:br>
            <a:r>
              <a:rPr lang="de-DE" dirty="0"/>
              <a:t>für Ihre Aufmerksamkeit!</a:t>
            </a:r>
            <a:endParaRPr lang="de-CH" dirty="0"/>
          </a:p>
        </p:txBody>
      </p:sp>
      <p:sp>
        <p:nvSpPr>
          <p:cNvPr id="5" name="Foliennummernplatzhalter 4">
            <a:extLst>
              <a:ext uri="{FF2B5EF4-FFF2-40B4-BE49-F238E27FC236}">
                <a16:creationId xmlns:a16="http://schemas.microsoft.com/office/drawing/2014/main" id="{AA26FC42-C7F0-5183-4175-2EB36B3C75DA}"/>
              </a:ext>
            </a:extLst>
          </p:cNvPr>
          <p:cNvSpPr>
            <a:spLocks noGrp="1"/>
          </p:cNvSpPr>
          <p:nvPr>
            <p:ph type="sldNum" sz="quarter" idx="12"/>
          </p:nvPr>
        </p:nvSpPr>
        <p:spPr/>
        <p:txBody>
          <a:bodyPr/>
          <a:lstStyle/>
          <a:p>
            <a:fld id="{295908EE-038A-49AE-BC1F-D226FEBDCF8A}" type="slidenum">
              <a:rPr lang="en-US" smtClean="0"/>
              <a:t>21</a:t>
            </a:fld>
            <a:endParaRPr lang="en-US"/>
          </a:p>
        </p:txBody>
      </p:sp>
    </p:spTree>
    <p:extLst>
      <p:ext uri="{BB962C8B-B14F-4D97-AF65-F5344CB8AC3E}">
        <p14:creationId xmlns:p14="http://schemas.microsoft.com/office/powerpoint/2010/main" val="10848153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2136FEBC-05FB-D03F-E12F-C7332A802887}"/>
              </a:ext>
            </a:extLst>
          </p:cNvPr>
          <p:cNvSpPr>
            <a:spLocks noGrp="1"/>
          </p:cNvSpPr>
          <p:nvPr>
            <p:ph type="sldNum" sz="quarter" idx="11"/>
          </p:nvPr>
        </p:nvSpPr>
        <p:spPr/>
        <p:txBody>
          <a:bodyPr/>
          <a:lstStyle/>
          <a:p>
            <a:fld id="{295908EE-038A-49AE-BC1F-D226FEBDCF8A}" type="slidenum">
              <a:rPr lang="en-US" smtClean="0"/>
              <a:pPr/>
              <a:t>3</a:t>
            </a:fld>
            <a:endParaRPr lang="en-US" dirty="0"/>
          </a:p>
        </p:txBody>
      </p:sp>
      <p:sp>
        <p:nvSpPr>
          <p:cNvPr id="4" name="Titel 3">
            <a:extLst>
              <a:ext uri="{FF2B5EF4-FFF2-40B4-BE49-F238E27FC236}">
                <a16:creationId xmlns:a16="http://schemas.microsoft.com/office/drawing/2014/main" id="{AFE9741D-FA96-F8E5-9253-E1D33982FC35}"/>
              </a:ext>
            </a:extLst>
          </p:cNvPr>
          <p:cNvSpPr>
            <a:spLocks noGrp="1"/>
          </p:cNvSpPr>
          <p:nvPr>
            <p:ph type="ctrTitle"/>
          </p:nvPr>
        </p:nvSpPr>
        <p:spPr/>
        <p:txBody>
          <a:bodyPr/>
          <a:lstStyle/>
          <a:p>
            <a:r>
              <a:rPr lang="de-DE" dirty="0"/>
              <a:t>Geld und Geist</a:t>
            </a:r>
            <a:br>
              <a:rPr lang="de-DE" dirty="0"/>
            </a:br>
            <a:endParaRPr lang="de-CH" dirty="0"/>
          </a:p>
        </p:txBody>
      </p:sp>
      <p:sp>
        <p:nvSpPr>
          <p:cNvPr id="5" name="Untertitel 4">
            <a:extLst>
              <a:ext uri="{FF2B5EF4-FFF2-40B4-BE49-F238E27FC236}">
                <a16:creationId xmlns:a16="http://schemas.microsoft.com/office/drawing/2014/main" id="{4CF5C7CE-F8DE-44AD-756E-EDE4EAB6D408}"/>
              </a:ext>
            </a:extLst>
          </p:cNvPr>
          <p:cNvSpPr>
            <a:spLocks noGrp="1"/>
          </p:cNvSpPr>
          <p:nvPr>
            <p:ph type="subTitle" idx="1"/>
          </p:nvPr>
        </p:nvSpPr>
        <p:spPr/>
        <p:txBody>
          <a:bodyPr/>
          <a:lstStyle/>
          <a:p>
            <a:r>
              <a:rPr lang="de-DE" dirty="0"/>
              <a:t>Was </a:t>
            </a:r>
            <a:r>
              <a:rPr lang="de-DE" dirty="0" err="1"/>
              <a:t>heisst</a:t>
            </a:r>
            <a:r>
              <a:rPr lang="de-DE" dirty="0"/>
              <a:t> das für die Pensionskasse?</a:t>
            </a:r>
            <a:endParaRPr lang="de-CH" dirty="0"/>
          </a:p>
        </p:txBody>
      </p:sp>
      <p:pic>
        <p:nvPicPr>
          <p:cNvPr id="6" name="Grafik 5">
            <a:extLst>
              <a:ext uri="{FF2B5EF4-FFF2-40B4-BE49-F238E27FC236}">
                <a16:creationId xmlns:a16="http://schemas.microsoft.com/office/drawing/2014/main" id="{9449C32C-71D2-19B3-28DF-4422EDCF13F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548242" y="5155836"/>
            <a:ext cx="1272283" cy="1272283"/>
          </a:xfrm>
          <a:prstGeom prst="rect">
            <a:avLst/>
          </a:prstGeom>
        </p:spPr>
      </p:pic>
    </p:spTree>
    <p:extLst>
      <p:ext uri="{BB962C8B-B14F-4D97-AF65-F5344CB8AC3E}">
        <p14:creationId xmlns:p14="http://schemas.microsoft.com/office/powerpoint/2010/main" val="3944896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E9345-A7EE-DFCE-F1FF-4A150C139A36}"/>
              </a:ext>
            </a:extLst>
          </p:cNvPr>
          <p:cNvSpPr>
            <a:spLocks noGrp="1"/>
          </p:cNvSpPr>
          <p:nvPr>
            <p:ph type="title"/>
          </p:nvPr>
        </p:nvSpPr>
        <p:spPr/>
        <p:txBody>
          <a:bodyPr/>
          <a:lstStyle/>
          <a:p>
            <a:r>
              <a:rPr lang="de-DE" dirty="0"/>
              <a:t>Geld und Geist</a:t>
            </a:r>
            <a:endParaRPr lang="de-CH" dirty="0"/>
          </a:p>
        </p:txBody>
      </p:sp>
      <p:sp>
        <p:nvSpPr>
          <p:cNvPr id="14" name="Inhaltsplatzhalter 13">
            <a:extLst>
              <a:ext uri="{FF2B5EF4-FFF2-40B4-BE49-F238E27FC236}">
                <a16:creationId xmlns:a16="http://schemas.microsoft.com/office/drawing/2014/main" id="{38DEDBBD-8022-3A0C-82E1-BABAF593A628}"/>
              </a:ext>
            </a:extLst>
          </p:cNvPr>
          <p:cNvSpPr>
            <a:spLocks noGrp="1"/>
          </p:cNvSpPr>
          <p:nvPr>
            <p:ph idx="1"/>
          </p:nvPr>
        </p:nvSpPr>
        <p:spPr>
          <a:xfrm>
            <a:off x="838200" y="1726163"/>
            <a:ext cx="5040000" cy="4330974"/>
          </a:xfrm>
        </p:spPr>
        <p:txBody>
          <a:bodyPr>
            <a:normAutofit lnSpcReduction="10000"/>
          </a:bodyPr>
          <a:lstStyle/>
          <a:p>
            <a:pPr marL="342900" indent="-342900">
              <a:buFont typeface="Arial" panose="020B0604020202020204" pitchFamily="34" charset="0"/>
              <a:buChar char="•"/>
            </a:pPr>
            <a:r>
              <a:rPr lang="de-DE" sz="2200" b="0" dirty="0"/>
              <a:t>Für Jeremias Gotthelf war Geld das Böse – es </a:t>
            </a:r>
            <a:r>
              <a:rPr lang="de-DE" sz="2200" dirty="0"/>
              <a:t>verdirbt</a:t>
            </a:r>
            <a:r>
              <a:rPr lang="de-DE" sz="2200" b="0" dirty="0"/>
              <a:t> den </a:t>
            </a:r>
            <a:r>
              <a:rPr lang="de-DE" sz="2200" dirty="0"/>
              <a:t>Charakter</a:t>
            </a:r>
            <a:r>
              <a:rPr lang="de-DE" sz="2200" b="0" dirty="0"/>
              <a:t> und stiftet Unfrieden in der Familie.</a:t>
            </a:r>
          </a:p>
          <a:p>
            <a:pPr marL="342900" indent="-342900">
              <a:buFont typeface="Arial" panose="020B0604020202020204" pitchFamily="34" charset="0"/>
              <a:buChar char="•"/>
            </a:pPr>
            <a:endParaRPr lang="de-DE" sz="2200" b="0" dirty="0"/>
          </a:p>
          <a:p>
            <a:pPr marL="342900" indent="-342900">
              <a:buFont typeface="Arial" panose="020B0604020202020204" pitchFamily="34" charset="0"/>
              <a:buChar char="•"/>
            </a:pPr>
            <a:r>
              <a:rPr lang="de-DE" sz="2200" b="0" dirty="0"/>
              <a:t>Der zunehmende Materialismus / die </a:t>
            </a:r>
            <a:r>
              <a:rPr lang="de-DE" sz="2200" dirty="0"/>
              <a:t>Profitgier</a:t>
            </a:r>
            <a:r>
              <a:rPr lang="de-DE" sz="2200" b="0" dirty="0"/>
              <a:t> und die weltliche Moderne wird von Gotthelf als Gefahr für die christliche Tradition und die Familie angesehen.</a:t>
            </a:r>
          </a:p>
          <a:p>
            <a:pPr marL="342900" indent="-342900">
              <a:buFont typeface="Arial" panose="020B0604020202020204" pitchFamily="34" charset="0"/>
              <a:buChar char="•"/>
            </a:pPr>
            <a:endParaRPr lang="de-DE" sz="2200" b="0" dirty="0"/>
          </a:p>
          <a:p>
            <a:pPr marL="342900" indent="-342900">
              <a:buFont typeface="Arial" panose="020B0604020202020204" pitchFamily="34" charset="0"/>
              <a:buChar char="•"/>
            </a:pPr>
            <a:r>
              <a:rPr lang="de-DE" sz="2200" b="0" dirty="0"/>
              <a:t>Und tatsächlich wird Geld </a:t>
            </a:r>
            <a:r>
              <a:rPr lang="de-DE" sz="2200" b="0" i="1" dirty="0"/>
              <a:t>immer wieder </a:t>
            </a:r>
            <a:r>
              <a:rPr lang="de-DE" sz="2200" b="0" dirty="0"/>
              <a:t>mit </a:t>
            </a:r>
            <a:r>
              <a:rPr lang="de-DE" sz="2200" dirty="0"/>
              <a:t>schlechten Eigenschaften </a:t>
            </a:r>
            <a:r>
              <a:rPr lang="de-DE" sz="2200" b="0" dirty="0"/>
              <a:t>in Verbindung gebracht.</a:t>
            </a:r>
          </a:p>
          <a:p>
            <a:pPr marL="342900" indent="-342900">
              <a:buFont typeface="Arial" panose="020B0604020202020204" pitchFamily="34" charset="0"/>
              <a:buChar char="•"/>
            </a:pPr>
            <a:endParaRPr lang="de-CH" sz="1400" b="0" dirty="0"/>
          </a:p>
        </p:txBody>
      </p:sp>
      <p:sp>
        <p:nvSpPr>
          <p:cNvPr id="5" name="Foliennummernplatzhalter 4">
            <a:extLst>
              <a:ext uri="{FF2B5EF4-FFF2-40B4-BE49-F238E27FC236}">
                <a16:creationId xmlns:a16="http://schemas.microsoft.com/office/drawing/2014/main" id="{B7492E76-B363-9320-F5AF-AC4E4E64B46B}"/>
              </a:ext>
            </a:extLst>
          </p:cNvPr>
          <p:cNvSpPr>
            <a:spLocks noGrp="1"/>
          </p:cNvSpPr>
          <p:nvPr>
            <p:ph type="sldNum" sz="quarter" idx="12"/>
          </p:nvPr>
        </p:nvSpPr>
        <p:spPr/>
        <p:txBody>
          <a:bodyPr/>
          <a:lstStyle/>
          <a:p>
            <a:fld id="{295908EE-038A-49AE-BC1F-D226FEBDCF8A}" type="slidenum">
              <a:rPr lang="en-US" smtClean="0"/>
              <a:t>4</a:t>
            </a:fld>
            <a:endParaRPr lang="en-US"/>
          </a:p>
        </p:txBody>
      </p:sp>
      <p:pic>
        <p:nvPicPr>
          <p:cNvPr id="16" name="Bildplatzhalter 9" descr="Ein Bild, das Person, Kleidung, Menschliches Gesicht, computer enthält.&#10;&#10;Automatisch generierte Beschreibung">
            <a:extLst>
              <a:ext uri="{FF2B5EF4-FFF2-40B4-BE49-F238E27FC236}">
                <a16:creationId xmlns:a16="http://schemas.microsoft.com/office/drawing/2014/main" id="{C23061F3-EF0D-7702-9EE2-86685EBD1326}"/>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l="20731" t="30608" r="46288" b="18474"/>
          <a:stretch/>
        </p:blipFill>
        <p:spPr>
          <a:xfrm>
            <a:off x="6289517" y="811689"/>
            <a:ext cx="5099208" cy="5245448"/>
          </a:xfrm>
        </p:spPr>
      </p:pic>
    </p:spTree>
    <p:extLst>
      <p:ext uri="{BB962C8B-B14F-4D97-AF65-F5344CB8AC3E}">
        <p14:creationId xmlns:p14="http://schemas.microsoft.com/office/powerpoint/2010/main" val="24955025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C4E9345-A7EE-DFCE-F1FF-4A150C139A36}"/>
              </a:ext>
            </a:extLst>
          </p:cNvPr>
          <p:cNvSpPr>
            <a:spLocks noGrp="1"/>
          </p:cNvSpPr>
          <p:nvPr>
            <p:ph type="title"/>
          </p:nvPr>
        </p:nvSpPr>
        <p:spPr>
          <a:xfrm>
            <a:off x="838199" y="626531"/>
            <a:ext cx="5257801" cy="720000"/>
          </a:xfrm>
        </p:spPr>
        <p:txBody>
          <a:bodyPr anchor="ctr">
            <a:normAutofit/>
          </a:bodyPr>
          <a:lstStyle/>
          <a:p>
            <a:r>
              <a:rPr lang="de-DE" dirty="0"/>
              <a:t>Geld und Geist</a:t>
            </a:r>
            <a:endParaRPr lang="de-CH" dirty="0"/>
          </a:p>
        </p:txBody>
      </p:sp>
      <p:sp>
        <p:nvSpPr>
          <p:cNvPr id="14" name="Inhaltsplatzhalter 13">
            <a:extLst>
              <a:ext uri="{FF2B5EF4-FFF2-40B4-BE49-F238E27FC236}">
                <a16:creationId xmlns:a16="http://schemas.microsoft.com/office/drawing/2014/main" id="{38DEDBBD-8022-3A0C-82E1-BABAF593A628}"/>
              </a:ext>
            </a:extLst>
          </p:cNvPr>
          <p:cNvSpPr>
            <a:spLocks noGrp="1"/>
          </p:cNvSpPr>
          <p:nvPr>
            <p:ph idx="1"/>
          </p:nvPr>
        </p:nvSpPr>
        <p:spPr>
          <a:xfrm>
            <a:off x="838200" y="1752600"/>
            <a:ext cx="5040000" cy="4304536"/>
          </a:xfrm>
        </p:spPr>
        <p:txBody>
          <a:bodyPr>
            <a:normAutofit/>
          </a:bodyPr>
          <a:lstStyle/>
          <a:p>
            <a:pPr marL="342900" indent="-342900">
              <a:buFont typeface="Arial" panose="020B0604020202020204" pitchFamily="34" charset="0"/>
              <a:buChar char="•"/>
            </a:pPr>
            <a:r>
              <a:rPr lang="de-CH" sz="2200" b="0" dirty="0"/>
              <a:t>Doch mit Geist und Nächstenliebe alleine lässt sich den Lebensunterhalt nicht bestreiten.</a:t>
            </a:r>
          </a:p>
          <a:p>
            <a:pPr marL="342900" indent="-342900">
              <a:buFont typeface="Arial" panose="020B0604020202020204" pitchFamily="34" charset="0"/>
              <a:buChar char="•"/>
            </a:pPr>
            <a:endParaRPr lang="de-CH" sz="2200" b="0" dirty="0"/>
          </a:p>
          <a:p>
            <a:pPr marL="342900" indent="-342900">
              <a:buFont typeface="Arial" panose="020B0604020202020204" pitchFamily="34" charset="0"/>
              <a:buChar char="•"/>
            </a:pPr>
            <a:r>
              <a:rPr lang="de-CH" sz="2200" b="0" dirty="0"/>
              <a:t>Eine </a:t>
            </a:r>
            <a:r>
              <a:rPr lang="de-CH" sz="2200" dirty="0"/>
              <a:t>sinnhafte Tätigkeit</a:t>
            </a:r>
            <a:r>
              <a:rPr lang="de-CH" sz="2200" b="0" dirty="0"/>
              <a:t>, die einen anständigen Lohn ergibt, ist aus meiner Sicht das Erstrebenswerteste.</a:t>
            </a:r>
          </a:p>
          <a:p>
            <a:pPr marL="342900" indent="-342900">
              <a:buFont typeface="Arial" panose="020B0604020202020204" pitchFamily="34" charset="0"/>
              <a:buChar char="•"/>
            </a:pPr>
            <a:endParaRPr lang="de-CH" sz="2200" b="0" dirty="0"/>
          </a:p>
          <a:p>
            <a:pPr marL="342900" indent="-342900">
              <a:buFont typeface="Arial" panose="020B0604020202020204" pitchFamily="34" charset="0"/>
              <a:buChar char="•"/>
            </a:pPr>
            <a:r>
              <a:rPr lang="de-CH" sz="2200" b="0" dirty="0"/>
              <a:t>Um es auf die PKSO abzubilden: die Pensionskasse muss das Geld sinnstiftend anlegen.</a:t>
            </a:r>
          </a:p>
          <a:p>
            <a:pPr marL="342900" indent="-342900">
              <a:buFont typeface="Arial" panose="020B0604020202020204" pitchFamily="34" charset="0"/>
              <a:buChar char="•"/>
            </a:pPr>
            <a:endParaRPr lang="de-CH" b="0" dirty="0"/>
          </a:p>
        </p:txBody>
      </p:sp>
      <p:sp>
        <p:nvSpPr>
          <p:cNvPr id="5" name="Foliennummernplatzhalter 4">
            <a:extLst>
              <a:ext uri="{FF2B5EF4-FFF2-40B4-BE49-F238E27FC236}">
                <a16:creationId xmlns:a16="http://schemas.microsoft.com/office/drawing/2014/main" id="{B7492E76-B363-9320-F5AF-AC4E4E64B46B}"/>
              </a:ext>
            </a:extLst>
          </p:cNvPr>
          <p:cNvSpPr>
            <a:spLocks noGrp="1"/>
          </p:cNvSpPr>
          <p:nvPr>
            <p:ph type="sldNum" sz="quarter" idx="12"/>
          </p:nvPr>
        </p:nvSpPr>
        <p:spPr>
          <a:xfrm>
            <a:off x="11532525" y="247947"/>
            <a:ext cx="288000" cy="288000"/>
          </a:xfrm>
        </p:spPr>
        <p:txBody>
          <a:bodyPr anchor="ctr">
            <a:normAutofit/>
          </a:bodyPr>
          <a:lstStyle/>
          <a:p>
            <a:pPr>
              <a:spcAft>
                <a:spcPts val="600"/>
              </a:spcAft>
            </a:pPr>
            <a:fld id="{295908EE-038A-49AE-BC1F-D226FEBDCF8A}" type="slidenum">
              <a:rPr lang="en-US" smtClean="0"/>
              <a:pPr>
                <a:spcAft>
                  <a:spcPts val="600"/>
                </a:spcAft>
              </a:pPr>
              <a:t>5</a:t>
            </a:fld>
            <a:endParaRPr lang="en-US"/>
          </a:p>
        </p:txBody>
      </p:sp>
      <p:pic>
        <p:nvPicPr>
          <p:cNvPr id="7" name="Bildplatzhalter 6" descr="Ein Bild, das Text, Menschliches Gesicht, Mann, Kleidung enthält.&#10;&#10;Automatisch generierte Beschreibung">
            <a:extLst>
              <a:ext uri="{FF2B5EF4-FFF2-40B4-BE49-F238E27FC236}">
                <a16:creationId xmlns:a16="http://schemas.microsoft.com/office/drawing/2014/main" id="{A6EAE54E-B2EE-F0A5-314F-46B25FD7D2ED}"/>
              </a:ext>
            </a:extLst>
          </p:cNvPr>
          <p:cNvPicPr>
            <a:picLocks noGrp="1" noChangeAspect="1"/>
          </p:cNvPicPr>
          <p:nvPr>
            <p:ph type="pic" sz="quarter" idx="13"/>
          </p:nvPr>
        </p:nvPicPr>
        <p:blipFill rotWithShape="1">
          <a:blip r:embed="rId2">
            <a:extLst>
              <a:ext uri="{28A0092B-C50C-407E-A947-70E740481C1C}">
                <a14:useLocalDpi xmlns:a14="http://schemas.microsoft.com/office/drawing/2010/main" val="0"/>
              </a:ext>
            </a:extLst>
          </a:blip>
          <a:srcRect t="7726" r="-2" b="36724"/>
          <a:stretch/>
        </p:blipFill>
        <p:spPr>
          <a:xfrm>
            <a:off x="6289517" y="811689"/>
            <a:ext cx="5099208" cy="5245448"/>
          </a:xfrm>
          <a:noFill/>
        </p:spPr>
      </p:pic>
    </p:spTree>
    <p:extLst>
      <p:ext uri="{BB962C8B-B14F-4D97-AF65-F5344CB8AC3E}">
        <p14:creationId xmlns:p14="http://schemas.microsoft.com/office/powerpoint/2010/main" val="30714651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a:extLst>
            <a:ext uri="{FF2B5EF4-FFF2-40B4-BE49-F238E27FC236}">
              <a16:creationId xmlns:a16="http://schemas.microsoft.com/office/drawing/2014/main" id="{7D39691A-E540-8190-DFA3-49F813779A9C}"/>
            </a:ext>
          </a:extLst>
        </p:cNvPr>
        <p:cNvGrpSpPr/>
        <p:nvPr/>
      </p:nvGrpSpPr>
      <p:grpSpPr>
        <a:xfrm>
          <a:off x="0" y="0"/>
          <a:ext cx="0" cy="0"/>
          <a:chOff x="0" y="0"/>
          <a:chExt cx="0" cy="0"/>
        </a:xfrm>
      </p:grpSpPr>
      <p:sp>
        <p:nvSpPr>
          <p:cNvPr id="3" name="Foliennummernplatzhalter 2">
            <a:extLst>
              <a:ext uri="{FF2B5EF4-FFF2-40B4-BE49-F238E27FC236}">
                <a16:creationId xmlns:a16="http://schemas.microsoft.com/office/drawing/2014/main" id="{DF96A0C4-3C1B-E01A-A950-504AC08ABFDB}"/>
              </a:ext>
            </a:extLst>
          </p:cNvPr>
          <p:cNvSpPr>
            <a:spLocks noGrp="1"/>
          </p:cNvSpPr>
          <p:nvPr>
            <p:ph type="sldNum" sz="quarter" idx="11"/>
          </p:nvPr>
        </p:nvSpPr>
        <p:spPr/>
        <p:txBody>
          <a:bodyPr/>
          <a:lstStyle/>
          <a:p>
            <a:fld id="{295908EE-038A-49AE-BC1F-D226FEBDCF8A}" type="slidenum">
              <a:rPr lang="en-US" smtClean="0"/>
              <a:pPr/>
              <a:t>6</a:t>
            </a:fld>
            <a:endParaRPr lang="en-US" dirty="0"/>
          </a:p>
        </p:txBody>
      </p:sp>
      <p:sp>
        <p:nvSpPr>
          <p:cNvPr id="4" name="Titel 3">
            <a:extLst>
              <a:ext uri="{FF2B5EF4-FFF2-40B4-BE49-F238E27FC236}">
                <a16:creationId xmlns:a16="http://schemas.microsoft.com/office/drawing/2014/main" id="{BDE977B0-1AAC-7034-3890-44D35BFE9843}"/>
              </a:ext>
            </a:extLst>
          </p:cNvPr>
          <p:cNvSpPr>
            <a:spLocks noGrp="1"/>
          </p:cNvSpPr>
          <p:nvPr>
            <p:ph type="ctrTitle"/>
          </p:nvPr>
        </p:nvSpPr>
        <p:spPr/>
        <p:txBody>
          <a:bodyPr/>
          <a:lstStyle/>
          <a:p>
            <a:r>
              <a:rPr lang="de-DE" dirty="0"/>
              <a:t>Die nachhaltige Anlagestrategie</a:t>
            </a:r>
            <a:br>
              <a:rPr lang="de-DE" dirty="0"/>
            </a:br>
            <a:endParaRPr lang="de-CH" dirty="0"/>
          </a:p>
        </p:txBody>
      </p:sp>
      <p:pic>
        <p:nvPicPr>
          <p:cNvPr id="5" name="Grafik 4">
            <a:extLst>
              <a:ext uri="{FF2B5EF4-FFF2-40B4-BE49-F238E27FC236}">
                <a16:creationId xmlns:a16="http://schemas.microsoft.com/office/drawing/2014/main" id="{E00AF931-45EF-73F2-E4D4-933F40B81AEC}"/>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10193382" y="4982910"/>
            <a:ext cx="1627143" cy="1627143"/>
          </a:xfrm>
          <a:prstGeom prst="rect">
            <a:avLst/>
          </a:prstGeom>
        </p:spPr>
      </p:pic>
    </p:spTree>
    <p:extLst>
      <p:ext uri="{BB962C8B-B14F-4D97-AF65-F5344CB8AC3E}">
        <p14:creationId xmlns:p14="http://schemas.microsoft.com/office/powerpoint/2010/main" val="191365130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D3D07E0-CA52-5845-E23C-3DF1443A6D85}"/>
              </a:ext>
            </a:extLst>
          </p:cNvPr>
          <p:cNvSpPr>
            <a:spLocks noGrp="1"/>
          </p:cNvSpPr>
          <p:nvPr>
            <p:ph type="title"/>
          </p:nvPr>
        </p:nvSpPr>
        <p:spPr/>
        <p:txBody>
          <a:bodyPr/>
          <a:lstStyle/>
          <a:p>
            <a:r>
              <a:rPr lang="de-DE" dirty="0"/>
              <a:t>Nachhaltige Anlagestrategie</a:t>
            </a:r>
            <a:endParaRPr lang="de-CH" dirty="0"/>
          </a:p>
        </p:txBody>
      </p:sp>
      <p:sp>
        <p:nvSpPr>
          <p:cNvPr id="3" name="Inhaltsplatzhalter 2">
            <a:extLst>
              <a:ext uri="{FF2B5EF4-FFF2-40B4-BE49-F238E27FC236}">
                <a16:creationId xmlns:a16="http://schemas.microsoft.com/office/drawing/2014/main" id="{8DAA8CEB-C48D-5730-B588-11387C37598F}"/>
              </a:ext>
            </a:extLst>
          </p:cNvPr>
          <p:cNvSpPr>
            <a:spLocks noGrp="1"/>
          </p:cNvSpPr>
          <p:nvPr>
            <p:ph idx="1"/>
          </p:nvPr>
        </p:nvSpPr>
        <p:spPr/>
        <p:txBody>
          <a:bodyPr>
            <a:normAutofit fontScale="92500" lnSpcReduction="20000"/>
          </a:bodyPr>
          <a:lstStyle/>
          <a:p>
            <a:pPr lvl="1">
              <a:lnSpc>
                <a:spcPct val="100000"/>
              </a:lnSpc>
            </a:pPr>
            <a:r>
              <a:rPr lang="de-DE" sz="2400" dirty="0"/>
              <a:t>Die Pensionskasse </a:t>
            </a:r>
            <a:r>
              <a:rPr lang="de-DE" sz="2400" b="1" dirty="0"/>
              <a:t>muss</a:t>
            </a:r>
            <a:r>
              <a:rPr lang="de-DE" sz="2400" dirty="0"/>
              <a:t> jedes Jahr eine Performance von rund </a:t>
            </a:r>
            <a:r>
              <a:rPr lang="de-DE" sz="2400" b="1" dirty="0"/>
              <a:t>2.2% erwirtschaften</a:t>
            </a:r>
          </a:p>
          <a:p>
            <a:pPr lvl="1"/>
            <a:endParaRPr lang="de-DE" sz="2400" dirty="0"/>
          </a:p>
          <a:p>
            <a:pPr lvl="1"/>
            <a:r>
              <a:rPr lang="de-DE" sz="2400" dirty="0"/>
              <a:t>Unter Berücksichtigung der Risiken hat die PKSO eine neue Anlagestrategie 2023 verabschiedet mit einer </a:t>
            </a:r>
            <a:r>
              <a:rPr lang="de-DE" sz="2400" b="1" dirty="0"/>
              <a:t>erwarteten Rendite von 3.5% p.a.</a:t>
            </a:r>
          </a:p>
          <a:p>
            <a:pPr lvl="1"/>
            <a:endParaRPr lang="de-DE" sz="2400" dirty="0"/>
          </a:p>
          <a:p>
            <a:pPr lvl="1"/>
            <a:r>
              <a:rPr lang="de-DE" sz="2400" dirty="0"/>
              <a:t>Die Nachhaltigkeitsstrategie bei den Anlagen wurde in einer repräsentativen </a:t>
            </a:r>
            <a:r>
              <a:rPr lang="de-DE" sz="2400" b="1" dirty="0"/>
              <a:t>Umfrage</a:t>
            </a:r>
            <a:r>
              <a:rPr lang="de-DE" sz="2400" dirty="0"/>
              <a:t> bei den aktiv versicherten Personen bestätigt, trotz den entstehenden Kosten.</a:t>
            </a:r>
          </a:p>
          <a:p>
            <a:pPr lvl="2"/>
            <a:endParaRPr lang="de-DE" dirty="0"/>
          </a:p>
        </p:txBody>
      </p:sp>
      <p:sp>
        <p:nvSpPr>
          <p:cNvPr id="5" name="Foliennummernplatzhalter 4">
            <a:extLst>
              <a:ext uri="{FF2B5EF4-FFF2-40B4-BE49-F238E27FC236}">
                <a16:creationId xmlns:a16="http://schemas.microsoft.com/office/drawing/2014/main" id="{2338884D-A4FA-EA4E-6631-0CCC8D78F7D4}"/>
              </a:ext>
            </a:extLst>
          </p:cNvPr>
          <p:cNvSpPr>
            <a:spLocks noGrp="1"/>
          </p:cNvSpPr>
          <p:nvPr>
            <p:ph type="sldNum" sz="quarter" idx="12"/>
          </p:nvPr>
        </p:nvSpPr>
        <p:spPr/>
        <p:txBody>
          <a:bodyPr/>
          <a:lstStyle/>
          <a:p>
            <a:fld id="{295908EE-038A-49AE-BC1F-D226FEBDCF8A}" type="slidenum">
              <a:rPr lang="en-US" smtClean="0"/>
              <a:t>7</a:t>
            </a:fld>
            <a:endParaRPr lang="en-US"/>
          </a:p>
        </p:txBody>
      </p:sp>
      <p:pic>
        <p:nvPicPr>
          <p:cNvPr id="4" name="Grafik 3">
            <a:extLst>
              <a:ext uri="{FF2B5EF4-FFF2-40B4-BE49-F238E27FC236}">
                <a16:creationId xmlns:a16="http://schemas.microsoft.com/office/drawing/2014/main" id="{E942C947-DED1-866C-62A9-3F52CEFB50A8}"/>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13801" y="1896646"/>
            <a:ext cx="5218724" cy="3997923"/>
          </a:xfrm>
          <a:prstGeom prst="rect">
            <a:avLst/>
          </a:prstGeom>
          <a:noFill/>
          <a:ln>
            <a:noFill/>
          </a:ln>
        </p:spPr>
      </p:pic>
    </p:spTree>
    <p:extLst>
      <p:ext uri="{BB962C8B-B14F-4D97-AF65-F5344CB8AC3E}">
        <p14:creationId xmlns:p14="http://schemas.microsoft.com/office/powerpoint/2010/main" val="3413604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 name="Inhaltsplatzhalter 13">
            <a:extLst>
              <a:ext uri="{FF2B5EF4-FFF2-40B4-BE49-F238E27FC236}">
                <a16:creationId xmlns:a16="http://schemas.microsoft.com/office/drawing/2014/main" id="{2790CC54-D443-0EA7-5003-835C856E30E2}"/>
              </a:ext>
            </a:extLst>
          </p:cNvPr>
          <p:cNvGraphicFramePr>
            <a:graphicFrameLocks/>
          </p:cNvGraphicFramePr>
          <p:nvPr/>
        </p:nvGraphicFramePr>
        <p:xfrm>
          <a:off x="323851" y="2497181"/>
          <a:ext cx="9036512" cy="1219852"/>
        </p:xfrm>
        <a:graphic>
          <a:graphicData uri="http://schemas.openxmlformats.org/drawingml/2006/chart">
            <c:chart xmlns:c="http://schemas.openxmlformats.org/drawingml/2006/chart" xmlns:r="http://schemas.openxmlformats.org/officeDocument/2006/relationships" r:id="rId3"/>
          </a:graphicData>
        </a:graphic>
      </p:graphicFrame>
      <p:sp>
        <p:nvSpPr>
          <p:cNvPr id="2" name="Textplatzhalter 1">
            <a:extLst>
              <a:ext uri="{FF2B5EF4-FFF2-40B4-BE49-F238E27FC236}">
                <a16:creationId xmlns:a16="http://schemas.microsoft.com/office/drawing/2014/main" id="{68EBBDCE-625B-4AC8-8C7E-F61AEB70C6FF}"/>
              </a:ext>
            </a:extLst>
          </p:cNvPr>
          <p:cNvSpPr>
            <a:spLocks noGrp="1"/>
          </p:cNvSpPr>
          <p:nvPr>
            <p:ph type="body" sz="quarter" idx="15"/>
          </p:nvPr>
        </p:nvSpPr>
        <p:spPr/>
        <p:txBody>
          <a:bodyPr/>
          <a:lstStyle/>
          <a:p>
            <a:r>
              <a:rPr lang="de-CH" noProof="0" dirty="0"/>
              <a:t>Frage 5.1: </a:t>
            </a:r>
            <a:r>
              <a:rPr lang="de-DE" noProof="0" dirty="0"/>
              <a:t>	Die PKSO hat letztes Jahr </a:t>
            </a:r>
            <a:r>
              <a:rPr lang="de-DE" noProof="0" dirty="0" err="1"/>
              <a:t>grosse</a:t>
            </a:r>
            <a:r>
              <a:rPr lang="de-DE" noProof="0" dirty="0"/>
              <a:t> Anstrengungen unternommen, um im Anlagebereich nachhaltiger zu werden. So investiert sie verstärkt in weniger energieintensive und umweltbewusstere Unternehmen sowie in erneuerbare Energien. So senkt die PKSO den CO2-Ausstoss ihrer Anlagen. Zudem investiert die PKSO in den Ausbau von Bahninfrastrukturen in der Schweiz sowie in den Bau von Schulhäusern und Gemeindehäusern. Auf diese Weise trägt die PKSO durch nachhaltige Investitionen zur Erreichung des Netto-Null Ziels der Schweiz 2050 bei.</a:t>
            </a:r>
          </a:p>
          <a:p>
            <a:r>
              <a:rPr lang="de-DE" noProof="0" dirty="0"/>
              <a:t>Inwiefern stimmen Sie zu, dass der Klimaschutz ein wichtiges Thema ist, das von Pensionskassen auch bei Investitionen berücksichtigt werden sollte?</a:t>
            </a:r>
            <a:endParaRPr lang="de-DE" b="1" noProof="0" dirty="0"/>
          </a:p>
        </p:txBody>
      </p:sp>
      <p:sp>
        <p:nvSpPr>
          <p:cNvPr id="3" name="Titel 2">
            <a:extLst>
              <a:ext uri="{FF2B5EF4-FFF2-40B4-BE49-F238E27FC236}">
                <a16:creationId xmlns:a16="http://schemas.microsoft.com/office/drawing/2014/main" id="{FF0538DB-51E6-407E-A797-1E9D879942AD}"/>
              </a:ext>
            </a:extLst>
          </p:cNvPr>
          <p:cNvSpPr>
            <a:spLocks noGrp="1"/>
          </p:cNvSpPr>
          <p:nvPr>
            <p:ph type="title"/>
          </p:nvPr>
        </p:nvSpPr>
        <p:spPr/>
        <p:txBody>
          <a:bodyPr/>
          <a:lstStyle/>
          <a:p>
            <a:r>
              <a:rPr lang="de-CH" noProof="0" dirty="0"/>
              <a:t>Klimaschutz als Anlagestrategie</a:t>
            </a:r>
          </a:p>
        </p:txBody>
      </p:sp>
      <p:sp>
        <p:nvSpPr>
          <p:cNvPr id="5" name="Foliennummernplatzhalter 4">
            <a:extLst>
              <a:ext uri="{FF2B5EF4-FFF2-40B4-BE49-F238E27FC236}">
                <a16:creationId xmlns:a16="http://schemas.microsoft.com/office/drawing/2014/main" id="{3B1EDD21-6ACC-44D0-8C36-403F58FB9782}"/>
              </a:ext>
            </a:extLst>
          </p:cNvPr>
          <p:cNvSpPr>
            <a:spLocks noGrp="1"/>
          </p:cNvSpPr>
          <p:nvPr>
            <p:ph type="sldNum" sz="quarter" idx="11"/>
          </p:nvPr>
        </p:nvSpPr>
        <p:spPr/>
        <p:txBody>
          <a:bodyPr/>
          <a:lstStyle/>
          <a:p>
            <a:fld id="{3CBB59A0-2060-4CA5-A3F2-8F451BB92DC8}" type="slidenum">
              <a:rPr lang="de-CH" smtClean="0"/>
              <a:pPr/>
              <a:t>8</a:t>
            </a:fld>
            <a:endParaRPr lang="de-CH" dirty="0"/>
          </a:p>
        </p:txBody>
      </p:sp>
      <p:sp>
        <p:nvSpPr>
          <p:cNvPr id="6" name="Textplatzhalter 5">
            <a:extLst>
              <a:ext uri="{FF2B5EF4-FFF2-40B4-BE49-F238E27FC236}">
                <a16:creationId xmlns:a16="http://schemas.microsoft.com/office/drawing/2014/main" id="{77A11600-C1AB-4402-8F0A-1FFDD674871C}"/>
              </a:ext>
            </a:extLst>
          </p:cNvPr>
          <p:cNvSpPr>
            <a:spLocks noGrp="1"/>
          </p:cNvSpPr>
          <p:nvPr>
            <p:ph type="body" sz="quarter" idx="14"/>
          </p:nvPr>
        </p:nvSpPr>
        <p:spPr/>
        <p:txBody>
          <a:bodyPr/>
          <a:lstStyle/>
          <a:p>
            <a:r>
              <a:rPr lang="de-CH" sz="1200" dirty="0"/>
              <a:t>56% der Versicherten sind der Meinung, dass der Klimaschutz in Investitionsstrategien von Pensionskassen berücksichtigt werden sollte. </a:t>
            </a:r>
          </a:p>
          <a:p>
            <a:r>
              <a:rPr lang="de-CH" sz="1200" dirty="0"/>
              <a:t>Mit dem Wissen über die durch nachhaltige Anlagen entstehenden jährlichen Mehrkosten unterstützen nur noch 44% der Versicherten nachhaltigere Investitionen der PKSO.</a:t>
            </a:r>
          </a:p>
        </p:txBody>
      </p:sp>
      <p:sp>
        <p:nvSpPr>
          <p:cNvPr id="8" name="Textplatzhalter 7">
            <a:extLst>
              <a:ext uri="{FF2B5EF4-FFF2-40B4-BE49-F238E27FC236}">
                <a16:creationId xmlns:a16="http://schemas.microsoft.com/office/drawing/2014/main" id="{C5D94DAB-8D33-4F36-903C-5BD0B7F047F8}"/>
              </a:ext>
            </a:extLst>
          </p:cNvPr>
          <p:cNvSpPr>
            <a:spLocks noGrp="1"/>
          </p:cNvSpPr>
          <p:nvPr>
            <p:ph type="body" sz="quarter" idx="17"/>
          </p:nvPr>
        </p:nvSpPr>
        <p:spPr/>
        <p:txBody>
          <a:bodyPr/>
          <a:lstStyle/>
          <a:p>
            <a:r>
              <a:rPr lang="de-CH" noProof="0" dirty="0"/>
              <a:t>Basis: n=2191 | </a:t>
            </a:r>
            <a:r>
              <a:rPr lang="de-CH" noProof="0" dirty="0">
                <a:solidFill>
                  <a:srgbClr val="474B69"/>
                </a:solidFill>
              </a:rPr>
              <a:t>Alle Befragten</a:t>
            </a:r>
            <a:r>
              <a:rPr lang="de-CH" noProof="0" dirty="0"/>
              <a:t> | Angaben in %</a:t>
            </a:r>
          </a:p>
        </p:txBody>
      </p:sp>
      <p:graphicFrame>
        <p:nvGraphicFramePr>
          <p:cNvPr id="10" name="Inhaltsplatzhalter 7">
            <a:extLst>
              <a:ext uri="{FF2B5EF4-FFF2-40B4-BE49-F238E27FC236}">
                <a16:creationId xmlns:a16="http://schemas.microsoft.com/office/drawing/2014/main" id="{1F3CBA66-3970-9D4F-7D7C-B49C499E4A8C}"/>
              </a:ext>
            </a:extLst>
          </p:cNvPr>
          <p:cNvGraphicFramePr>
            <a:graphicFrameLocks/>
          </p:cNvGraphicFramePr>
          <p:nvPr/>
        </p:nvGraphicFramePr>
        <p:xfrm>
          <a:off x="8276872" y="2660246"/>
          <a:ext cx="653775" cy="416127"/>
        </p:xfrm>
        <a:graphic>
          <a:graphicData uri="http://schemas.openxmlformats.org/drawingml/2006/table">
            <a:tbl>
              <a:tblPr firstRow="1" bandRow="1">
                <a:tableStyleId>{5C22544A-7EE6-4342-B048-85BDC9FD1C3A}</a:tableStyleId>
              </a:tblPr>
              <a:tblGrid>
                <a:gridCol w="653775">
                  <a:extLst>
                    <a:ext uri="{9D8B030D-6E8A-4147-A177-3AD203B41FA5}">
                      <a16:colId xmlns:a16="http://schemas.microsoft.com/office/drawing/2014/main" val="643470434"/>
                    </a:ext>
                  </a:extLst>
                </a:gridCol>
              </a:tblGrid>
              <a:tr h="416127">
                <a:tc>
                  <a:txBody>
                    <a:bodyPr/>
                    <a:lstStyle/>
                    <a:p>
                      <a:pPr algn="l"/>
                      <a:r>
                        <a:rPr lang="de-CH" sz="900" b="0" noProof="0" dirty="0">
                          <a:solidFill>
                            <a:schemeClr val="tx1"/>
                          </a:solidFill>
                          <a:latin typeface="+mn-lt"/>
                        </a:rPr>
                        <a:t>56%</a:t>
                      </a:r>
                    </a:p>
                  </a:txBody>
                  <a:tcPr marL="0" marR="0" marT="0"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393133"/>
                  </a:ext>
                </a:extLst>
              </a:tr>
            </a:tbl>
          </a:graphicData>
        </a:graphic>
      </p:graphicFrame>
      <p:graphicFrame>
        <p:nvGraphicFramePr>
          <p:cNvPr id="11" name="Inhaltsplatzhalter 7">
            <a:extLst>
              <a:ext uri="{FF2B5EF4-FFF2-40B4-BE49-F238E27FC236}">
                <a16:creationId xmlns:a16="http://schemas.microsoft.com/office/drawing/2014/main" id="{97BF1E19-8C81-4998-92F5-10616641CD60}"/>
              </a:ext>
            </a:extLst>
          </p:cNvPr>
          <p:cNvGraphicFramePr>
            <a:graphicFrameLocks/>
          </p:cNvGraphicFramePr>
          <p:nvPr/>
        </p:nvGraphicFramePr>
        <p:xfrm>
          <a:off x="8040216" y="2516231"/>
          <a:ext cx="653775" cy="137160"/>
        </p:xfrm>
        <a:graphic>
          <a:graphicData uri="http://schemas.openxmlformats.org/drawingml/2006/table">
            <a:tbl>
              <a:tblPr firstRow="1" bandRow="1">
                <a:tableStyleId>{5C22544A-7EE6-4342-B048-85BDC9FD1C3A}</a:tableStyleId>
              </a:tblPr>
              <a:tblGrid>
                <a:gridCol w="653775">
                  <a:extLst>
                    <a:ext uri="{9D8B030D-6E8A-4147-A177-3AD203B41FA5}">
                      <a16:colId xmlns:a16="http://schemas.microsoft.com/office/drawing/2014/main" val="643470434"/>
                    </a:ext>
                  </a:extLst>
                </a:gridCol>
              </a:tblGrid>
              <a:tr h="0">
                <a:tc>
                  <a:txBody>
                    <a:bodyPr/>
                    <a:lstStyle/>
                    <a:p>
                      <a:pPr marL="0" marR="0" lvl="0" indent="0" algn="ctr" defTabSz="1219170" rtl="0" eaLnBrk="1" fontAlgn="auto" latinLnBrk="0" hangingPunct="1">
                        <a:lnSpc>
                          <a:spcPct val="100000"/>
                        </a:lnSpc>
                        <a:spcBef>
                          <a:spcPts val="0"/>
                        </a:spcBef>
                        <a:spcAft>
                          <a:spcPts val="0"/>
                        </a:spcAft>
                        <a:buClrTx/>
                        <a:buSzTx/>
                        <a:buFontTx/>
                        <a:buNone/>
                        <a:tabLst/>
                        <a:defRPr/>
                      </a:pPr>
                      <a:r>
                        <a:rPr lang="de-CH" sz="900" b="1" kern="1200" noProof="0" dirty="0">
                          <a:solidFill>
                            <a:schemeClr val="tx1"/>
                          </a:solidFill>
                          <a:latin typeface="+mj-lt"/>
                          <a:ea typeface="+mn-ea"/>
                          <a:cs typeface="Times New Roman" panose="02020603050405020304" pitchFamily="18" charset="0"/>
                        </a:rPr>
                        <a:t>Top 2</a:t>
                      </a:r>
                      <a:endParaRPr lang="de-CH" sz="900" b="1" kern="1200" noProof="0" dirty="0">
                        <a:solidFill>
                          <a:schemeClr val="tx1"/>
                        </a:solidFill>
                        <a:latin typeface="+mj-lt"/>
                        <a:ea typeface="+mn-ea"/>
                        <a:cs typeface="+mn-cs"/>
                      </a:endParaRPr>
                    </a:p>
                  </a:txBody>
                  <a:tcPr marL="0" marR="0" marT="0"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bg2">
                          <a:lumMod val="85000"/>
                        </a:schemeClr>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8463859"/>
                  </a:ext>
                </a:extLst>
              </a:tr>
            </a:tbl>
          </a:graphicData>
        </a:graphic>
      </p:graphicFrame>
      <p:sp>
        <p:nvSpPr>
          <p:cNvPr id="13" name="Textplatzhalter 1">
            <a:extLst>
              <a:ext uri="{FF2B5EF4-FFF2-40B4-BE49-F238E27FC236}">
                <a16:creationId xmlns:a16="http://schemas.microsoft.com/office/drawing/2014/main" id="{5BDCABE1-2E30-FB41-3CA8-80799322E886}"/>
              </a:ext>
            </a:extLst>
          </p:cNvPr>
          <p:cNvSpPr txBox="1">
            <a:spLocks/>
          </p:cNvSpPr>
          <p:nvPr/>
        </p:nvSpPr>
        <p:spPr>
          <a:xfrm>
            <a:off x="336758" y="3860433"/>
            <a:ext cx="9028800" cy="768452"/>
          </a:xfrm>
          <a:prstGeom prst="rect">
            <a:avLst/>
          </a:prstGeom>
        </p:spPr>
        <p:txBody>
          <a:bodyPr vert="horz" lIns="91440" tIns="144000" rIns="0" bIns="45720" rtlCol="0">
            <a:noAutofit/>
          </a:bodyPr>
          <a:lstStyle>
            <a:lvl1pPr marL="0" indent="0" algn="l" defTabSz="1219170" rtl="0" eaLnBrk="1" latinLnBrk="0" hangingPunct="1">
              <a:spcBef>
                <a:spcPts val="384"/>
              </a:spcBef>
              <a:spcAft>
                <a:spcPts val="400"/>
              </a:spcAft>
              <a:buClr>
                <a:schemeClr val="accent2"/>
              </a:buClr>
              <a:buFont typeface="Open Sans" panose="020B0606030504020204" pitchFamily="34" charset="0"/>
              <a:buNone/>
              <a:defRPr sz="1000" b="0" i="0" kern="1200">
                <a:solidFill>
                  <a:schemeClr val="tx1"/>
                </a:solidFill>
                <a:effectLst/>
                <a:latin typeface="+mn-lt"/>
                <a:ea typeface="+mn-ea"/>
                <a:cs typeface="+mn-cs"/>
              </a:defRPr>
            </a:lvl1pPr>
            <a:lvl2pPr marL="536400" indent="-266400" algn="l" defTabSz="1219170" rtl="0" eaLnBrk="1" latinLnBrk="0" hangingPunct="1">
              <a:spcBef>
                <a:spcPts val="24"/>
              </a:spcBef>
              <a:spcAft>
                <a:spcPts val="800"/>
              </a:spcAft>
              <a:buClr>
                <a:schemeClr val="bg2">
                  <a:lumMod val="65000"/>
                </a:schemeClr>
              </a:buClr>
              <a:buFont typeface="Trebuchet MS" panose="020B0603020202020204" pitchFamily="34" charset="0"/>
              <a:buChar char="&gt;"/>
              <a:tabLst>
                <a:tab pos="1432948" algn="l"/>
                <a:tab pos="1551479" algn="l"/>
              </a:tabLst>
              <a:defRPr sz="1200" kern="1200">
                <a:solidFill>
                  <a:schemeClr val="tx1"/>
                </a:solidFill>
                <a:latin typeface="+mn-lt"/>
                <a:ea typeface="+mn-ea"/>
                <a:cs typeface="+mn-cs"/>
              </a:defRPr>
            </a:lvl2pPr>
            <a:lvl3pPr marL="802800" indent="-266400" algn="l" defTabSz="1219170" rtl="0" eaLnBrk="1" latinLnBrk="0" hangingPunct="1">
              <a:spcBef>
                <a:spcPts val="24"/>
              </a:spcBef>
              <a:spcAft>
                <a:spcPts val="800"/>
              </a:spcAft>
              <a:buClr>
                <a:schemeClr val="bg2">
                  <a:lumMod val="65000"/>
                </a:schemeClr>
              </a:buClr>
              <a:buFont typeface="Open Sans" panose="020B0606030504020204" pitchFamily="34" charset="0"/>
              <a:buChar char="–"/>
              <a:tabLst>
                <a:tab pos="1551479" algn="l"/>
              </a:tabLst>
              <a:defRPr sz="1200" kern="1200">
                <a:solidFill>
                  <a:schemeClr val="tx1"/>
                </a:solidFill>
                <a:latin typeface="+mn-lt"/>
                <a:ea typeface="+mn-ea"/>
                <a:cs typeface="+mn-cs"/>
              </a:defRPr>
            </a:lvl3pPr>
            <a:lvl4pPr marL="1076400" indent="-266400" algn="l" defTabSz="1219170" rtl="0" eaLnBrk="1" latinLnBrk="0" hangingPunct="1">
              <a:spcBef>
                <a:spcPts val="24"/>
              </a:spcBef>
              <a:spcAft>
                <a:spcPts val="800"/>
              </a:spcAft>
              <a:buClr>
                <a:schemeClr val="bg2">
                  <a:lumMod val="65000"/>
                </a:schemeClr>
              </a:buClr>
              <a:buFont typeface="Open Sans" panose="020B0606030504020204" pitchFamily="34" charset="0"/>
              <a:buChar char="–"/>
              <a:defRPr sz="1200" kern="1200">
                <a:solidFill>
                  <a:schemeClr val="tx1"/>
                </a:solidFill>
                <a:latin typeface="+mn-lt"/>
                <a:ea typeface="+mn-ea"/>
                <a:cs typeface="+mn-cs"/>
              </a:defRPr>
            </a:lvl4pPr>
            <a:lvl5pPr marL="1346400" indent="-266400" algn="l" defTabSz="1219170" rtl="0" eaLnBrk="1" latinLnBrk="0" hangingPunct="1">
              <a:spcBef>
                <a:spcPts val="24"/>
              </a:spcBef>
              <a:spcAft>
                <a:spcPts val="800"/>
              </a:spcAft>
              <a:buClr>
                <a:schemeClr val="bg2">
                  <a:lumMod val="65000"/>
                </a:schemeClr>
              </a:buClr>
              <a:buFont typeface="Open Sans" panose="020B0606030504020204" pitchFamily="34" charset="0"/>
              <a:buChar char="–"/>
              <a:defRPr sz="1200" kern="1200">
                <a:solidFill>
                  <a:schemeClr val="tx1"/>
                </a:solidFill>
                <a:latin typeface="+mn-lt"/>
                <a:ea typeface="+mn-ea"/>
                <a:cs typeface="+mn-cs"/>
              </a:defRPr>
            </a:lvl5pPr>
            <a:lvl6pPr marL="335271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itchFamily="34" charset="0"/>
              <a:buChar char="•"/>
              <a:defRPr sz="2667" kern="1200">
                <a:solidFill>
                  <a:schemeClr val="tx1"/>
                </a:solidFill>
                <a:latin typeface="+mn-lt"/>
                <a:ea typeface="+mn-ea"/>
                <a:cs typeface="+mn-cs"/>
              </a:defRPr>
            </a:lvl9pPr>
          </a:lstStyle>
          <a:p>
            <a:r>
              <a:rPr lang="de-DE" noProof="0" dirty="0"/>
              <a:t>Frage 5.2:	Durch den Fokus auf nachhaltige Investitionen können höhere Vermögensverwaltungskosten entstehen. Die PKSO schätzt 	momentan, dass Investitionen in nachhaltige Anlagen für aktiv versicherte Personen pro Jahr und pro Person ungefähr 50 CHF 	Mehrkosten zur Folge hätte. Die langfristigen zukünftigen Renditeerwartungen von nachhaltigen Anlagen können höher oder 	niedriger als diejenigen von konventionellen Produkten sein. </a:t>
            </a:r>
          </a:p>
          <a:p>
            <a:r>
              <a:rPr lang="de-DE" dirty="0"/>
              <a:t>	</a:t>
            </a:r>
            <a:r>
              <a:rPr lang="de-DE" noProof="0" dirty="0"/>
              <a:t>Inwieweit stimmen Sie unter diesen Voraussetzungen nachhaltigeren Investitionen zu, um so zur Erreichung des </a:t>
            </a:r>
            <a:br>
              <a:rPr lang="de-DE" noProof="0" dirty="0"/>
            </a:br>
            <a:r>
              <a:rPr lang="de-DE" noProof="0" dirty="0"/>
              <a:t>	Netto-Null Ziels der Schweiz 2050 beizutragen?</a:t>
            </a:r>
          </a:p>
        </p:txBody>
      </p:sp>
      <p:graphicFrame>
        <p:nvGraphicFramePr>
          <p:cNvPr id="17" name="Inhaltsplatzhalter 7">
            <a:extLst>
              <a:ext uri="{FF2B5EF4-FFF2-40B4-BE49-F238E27FC236}">
                <a16:creationId xmlns:a16="http://schemas.microsoft.com/office/drawing/2014/main" id="{E62D4A6E-5C10-C9D8-6410-1CAC6FAECF0F}"/>
              </a:ext>
            </a:extLst>
          </p:cNvPr>
          <p:cNvGraphicFramePr>
            <a:graphicFrameLocks/>
          </p:cNvGraphicFramePr>
          <p:nvPr/>
        </p:nvGraphicFramePr>
        <p:xfrm>
          <a:off x="8276872" y="5229200"/>
          <a:ext cx="653775" cy="370352"/>
        </p:xfrm>
        <a:graphic>
          <a:graphicData uri="http://schemas.openxmlformats.org/drawingml/2006/table">
            <a:tbl>
              <a:tblPr firstRow="1" bandRow="1">
                <a:tableStyleId>{5C22544A-7EE6-4342-B048-85BDC9FD1C3A}</a:tableStyleId>
              </a:tblPr>
              <a:tblGrid>
                <a:gridCol w="653775">
                  <a:extLst>
                    <a:ext uri="{9D8B030D-6E8A-4147-A177-3AD203B41FA5}">
                      <a16:colId xmlns:a16="http://schemas.microsoft.com/office/drawing/2014/main" val="643470434"/>
                    </a:ext>
                  </a:extLst>
                </a:gridCol>
              </a:tblGrid>
              <a:tr h="370352">
                <a:tc>
                  <a:txBody>
                    <a:bodyPr/>
                    <a:lstStyle/>
                    <a:p>
                      <a:pPr algn="l"/>
                      <a:r>
                        <a:rPr lang="de-CH" sz="900" b="0" noProof="0" dirty="0">
                          <a:solidFill>
                            <a:schemeClr val="tx1"/>
                          </a:solidFill>
                          <a:latin typeface="+mn-lt"/>
                        </a:rPr>
                        <a:t>44%</a:t>
                      </a:r>
                    </a:p>
                  </a:txBody>
                  <a:tcPr marL="0" marR="0" marT="0" marB="0" anchor="ctr">
                    <a:lnL w="762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762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82393133"/>
                  </a:ext>
                </a:extLst>
              </a:tr>
            </a:tbl>
          </a:graphicData>
        </a:graphic>
      </p:graphicFrame>
      <p:graphicFrame>
        <p:nvGraphicFramePr>
          <p:cNvPr id="23" name="Inhaltsplatzhalter 13">
            <a:extLst>
              <a:ext uri="{FF2B5EF4-FFF2-40B4-BE49-F238E27FC236}">
                <a16:creationId xmlns:a16="http://schemas.microsoft.com/office/drawing/2014/main" id="{B41194A1-C879-D198-C9F0-130FFBAA68C9}"/>
              </a:ext>
            </a:extLst>
          </p:cNvPr>
          <p:cNvGraphicFramePr>
            <a:graphicFrameLocks/>
          </p:cNvGraphicFramePr>
          <p:nvPr/>
        </p:nvGraphicFramePr>
        <p:xfrm>
          <a:off x="323851" y="4992565"/>
          <a:ext cx="9036512" cy="121985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9378154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2" name="Gruppieren 81"/>
          <p:cNvGrpSpPr/>
          <p:nvPr/>
        </p:nvGrpSpPr>
        <p:grpSpPr>
          <a:xfrm>
            <a:off x="974786" y="1721442"/>
            <a:ext cx="11049716" cy="4193041"/>
            <a:chOff x="-12666" y="1730212"/>
            <a:chExt cx="12198860" cy="5127788"/>
          </a:xfrm>
        </p:grpSpPr>
        <p:grpSp>
          <p:nvGrpSpPr>
            <p:cNvPr id="83" name="Group 2">
              <a:extLst>
                <a:ext uri="{FF2B5EF4-FFF2-40B4-BE49-F238E27FC236}">
                  <a16:creationId xmlns:a16="http://schemas.microsoft.com/office/drawing/2014/main" id="{89311901-29D3-4D61-B265-32FDCD54ABA6}"/>
                </a:ext>
              </a:extLst>
            </p:cNvPr>
            <p:cNvGrpSpPr/>
            <p:nvPr/>
          </p:nvGrpSpPr>
          <p:grpSpPr>
            <a:xfrm>
              <a:off x="-12666" y="1903977"/>
              <a:ext cx="12198860" cy="4954023"/>
              <a:chOff x="-12666" y="1893562"/>
              <a:chExt cx="12198860" cy="4954023"/>
            </a:xfrm>
          </p:grpSpPr>
          <p:grpSp>
            <p:nvGrpSpPr>
              <p:cNvPr id="111" name="Group 245">
                <a:extLst>
                  <a:ext uri="{FF2B5EF4-FFF2-40B4-BE49-F238E27FC236}">
                    <a16:creationId xmlns:a16="http://schemas.microsoft.com/office/drawing/2014/main" id="{7BB1482E-095B-465B-8942-DC67739C3B0D}"/>
                  </a:ext>
                </a:extLst>
              </p:cNvPr>
              <p:cNvGrpSpPr/>
              <p:nvPr/>
            </p:nvGrpSpPr>
            <p:grpSpPr>
              <a:xfrm>
                <a:off x="-12666" y="2154258"/>
                <a:ext cx="12198860" cy="4693327"/>
                <a:chOff x="-12666" y="2154258"/>
                <a:chExt cx="12198860" cy="4693327"/>
              </a:xfrm>
            </p:grpSpPr>
            <p:sp>
              <p:nvSpPr>
                <p:cNvPr id="171" name="Freeform: Shape 243">
                  <a:extLst>
                    <a:ext uri="{FF2B5EF4-FFF2-40B4-BE49-F238E27FC236}">
                      <a16:creationId xmlns:a16="http://schemas.microsoft.com/office/drawing/2014/main" id="{06C10698-D0F1-4682-B16E-64D894AB498A}"/>
                    </a:ext>
                  </a:extLst>
                </p:cNvPr>
                <p:cNvSpPr/>
                <p:nvPr/>
              </p:nvSpPr>
              <p:spPr>
                <a:xfrm>
                  <a:off x="-12666" y="2154258"/>
                  <a:ext cx="12198860" cy="4693327"/>
                </a:xfrm>
                <a:custGeom>
                  <a:avLst/>
                  <a:gdLst>
                    <a:gd name="connsiteX0" fmla="*/ 0 w 12040364"/>
                    <a:gd name="connsiteY0" fmla="*/ 0 h 4719050"/>
                    <a:gd name="connsiteX1" fmla="*/ 12025850 w 12040364"/>
                    <a:gd name="connsiteY1" fmla="*/ 3632551 h 4719050"/>
                    <a:gd name="connsiteX2" fmla="*/ 12040364 w 12040364"/>
                    <a:gd name="connsiteY2" fmla="*/ 4496150 h 4719050"/>
                    <a:gd name="connsiteX3" fmla="*/ 12039333 w 12040364"/>
                    <a:gd name="connsiteY3" fmla="*/ 4496159 h 4719050"/>
                    <a:gd name="connsiteX4" fmla="*/ 12040364 w 12040364"/>
                    <a:gd name="connsiteY4" fmla="*/ 4557525 h 4719050"/>
                    <a:gd name="connsiteX5" fmla="*/ 12038894 w 12040364"/>
                    <a:gd name="connsiteY5" fmla="*/ 4557538 h 4719050"/>
                    <a:gd name="connsiteX6" fmla="*/ 12040364 w 12040364"/>
                    <a:gd name="connsiteY6" fmla="*/ 4644974 h 4719050"/>
                    <a:gd name="connsiteX7" fmla="*/ 12039333 w 12040364"/>
                    <a:gd name="connsiteY7" fmla="*/ 4644983 h 4719050"/>
                    <a:gd name="connsiteX8" fmla="*/ 12040364 w 12040364"/>
                    <a:gd name="connsiteY8" fmla="*/ 4706349 h 4719050"/>
                    <a:gd name="connsiteX9" fmla="*/ 10565349 w 12040364"/>
                    <a:gd name="connsiteY9" fmla="*/ 4719050 h 4719050"/>
                    <a:gd name="connsiteX10" fmla="*/ 8760136 w 12040364"/>
                    <a:gd name="connsiteY10" fmla="*/ 4713607 h 4719050"/>
                    <a:gd name="connsiteX11" fmla="*/ 7860249 w 12040364"/>
                    <a:gd name="connsiteY11" fmla="*/ 4287249 h 4719050"/>
                    <a:gd name="connsiteX12" fmla="*/ 7198091 w 12040364"/>
                    <a:gd name="connsiteY12" fmla="*/ 3950164 h 4719050"/>
                    <a:gd name="connsiteX13" fmla="*/ 0 w 12040364"/>
                    <a:gd name="connsiteY13" fmla="*/ 432126 h 4719050"/>
                    <a:gd name="connsiteX14" fmla="*/ 0 w 12040364"/>
                    <a:gd name="connsiteY14" fmla="*/ 370751 h 4719050"/>
                    <a:gd name="connsiteX15" fmla="*/ 0 w 12040364"/>
                    <a:gd name="connsiteY15" fmla="*/ 283302 h 4719050"/>
                    <a:gd name="connsiteX16" fmla="*/ 0 w 12040364"/>
                    <a:gd name="connsiteY16" fmla="*/ 221927 h 4719050"/>
                    <a:gd name="connsiteX17" fmla="*/ 0 w 12040364"/>
                    <a:gd name="connsiteY17" fmla="*/ 210199 h 4719050"/>
                    <a:gd name="connsiteX18" fmla="*/ 0 w 12040364"/>
                    <a:gd name="connsiteY18" fmla="*/ 148824 h 4719050"/>
                    <a:gd name="connsiteX19" fmla="*/ 0 w 12040364"/>
                    <a:gd name="connsiteY19" fmla="*/ 61375 h 4719050"/>
                    <a:gd name="connsiteX0" fmla="*/ 0 w 12197300"/>
                    <a:gd name="connsiteY0" fmla="*/ 0 h 4719050"/>
                    <a:gd name="connsiteX1" fmla="*/ 12197300 w 12197300"/>
                    <a:gd name="connsiteY1" fmla="*/ 3683351 h 4719050"/>
                    <a:gd name="connsiteX2" fmla="*/ 12040364 w 12197300"/>
                    <a:gd name="connsiteY2" fmla="*/ 4496150 h 4719050"/>
                    <a:gd name="connsiteX3" fmla="*/ 12039333 w 12197300"/>
                    <a:gd name="connsiteY3" fmla="*/ 4496159 h 4719050"/>
                    <a:gd name="connsiteX4" fmla="*/ 12040364 w 12197300"/>
                    <a:gd name="connsiteY4" fmla="*/ 4557525 h 4719050"/>
                    <a:gd name="connsiteX5" fmla="*/ 12038894 w 12197300"/>
                    <a:gd name="connsiteY5" fmla="*/ 4557538 h 4719050"/>
                    <a:gd name="connsiteX6" fmla="*/ 12040364 w 12197300"/>
                    <a:gd name="connsiteY6" fmla="*/ 4644974 h 4719050"/>
                    <a:gd name="connsiteX7" fmla="*/ 12039333 w 12197300"/>
                    <a:gd name="connsiteY7" fmla="*/ 4644983 h 4719050"/>
                    <a:gd name="connsiteX8" fmla="*/ 12040364 w 12197300"/>
                    <a:gd name="connsiteY8" fmla="*/ 4706349 h 4719050"/>
                    <a:gd name="connsiteX9" fmla="*/ 10565349 w 12197300"/>
                    <a:gd name="connsiteY9" fmla="*/ 4719050 h 4719050"/>
                    <a:gd name="connsiteX10" fmla="*/ 8760136 w 12197300"/>
                    <a:gd name="connsiteY10" fmla="*/ 4713607 h 4719050"/>
                    <a:gd name="connsiteX11" fmla="*/ 7860249 w 12197300"/>
                    <a:gd name="connsiteY11" fmla="*/ 4287249 h 4719050"/>
                    <a:gd name="connsiteX12" fmla="*/ 7198091 w 12197300"/>
                    <a:gd name="connsiteY12" fmla="*/ 3950164 h 4719050"/>
                    <a:gd name="connsiteX13" fmla="*/ 0 w 12197300"/>
                    <a:gd name="connsiteY13" fmla="*/ 432126 h 4719050"/>
                    <a:gd name="connsiteX14" fmla="*/ 0 w 12197300"/>
                    <a:gd name="connsiteY14" fmla="*/ 370751 h 4719050"/>
                    <a:gd name="connsiteX15" fmla="*/ 0 w 12197300"/>
                    <a:gd name="connsiteY15" fmla="*/ 283302 h 4719050"/>
                    <a:gd name="connsiteX16" fmla="*/ 0 w 12197300"/>
                    <a:gd name="connsiteY16" fmla="*/ 221927 h 4719050"/>
                    <a:gd name="connsiteX17" fmla="*/ 0 w 12197300"/>
                    <a:gd name="connsiteY17" fmla="*/ 210199 h 4719050"/>
                    <a:gd name="connsiteX18" fmla="*/ 0 w 12197300"/>
                    <a:gd name="connsiteY18" fmla="*/ 148824 h 4719050"/>
                    <a:gd name="connsiteX19" fmla="*/ 0 w 12197300"/>
                    <a:gd name="connsiteY19" fmla="*/ 61375 h 4719050"/>
                    <a:gd name="connsiteX20" fmla="*/ 0 w 12197300"/>
                    <a:gd name="connsiteY20" fmla="*/ 0 h 4719050"/>
                    <a:gd name="connsiteX0" fmla="*/ 0 w 12197300"/>
                    <a:gd name="connsiteY0" fmla="*/ 0 h 4719050"/>
                    <a:gd name="connsiteX1" fmla="*/ 12197300 w 12197300"/>
                    <a:gd name="connsiteY1" fmla="*/ 3683351 h 4719050"/>
                    <a:gd name="connsiteX2" fmla="*/ 12040364 w 12197300"/>
                    <a:gd name="connsiteY2" fmla="*/ 4496150 h 4719050"/>
                    <a:gd name="connsiteX3" fmla="*/ 12039333 w 12197300"/>
                    <a:gd name="connsiteY3" fmla="*/ 4496159 h 4719050"/>
                    <a:gd name="connsiteX4" fmla="*/ 12040364 w 12197300"/>
                    <a:gd name="connsiteY4" fmla="*/ 4557525 h 4719050"/>
                    <a:gd name="connsiteX5" fmla="*/ 12040364 w 12197300"/>
                    <a:gd name="connsiteY5" fmla="*/ 4644974 h 4719050"/>
                    <a:gd name="connsiteX6" fmla="*/ 12039333 w 12197300"/>
                    <a:gd name="connsiteY6" fmla="*/ 4644983 h 4719050"/>
                    <a:gd name="connsiteX7" fmla="*/ 12040364 w 12197300"/>
                    <a:gd name="connsiteY7" fmla="*/ 4706349 h 4719050"/>
                    <a:gd name="connsiteX8" fmla="*/ 10565349 w 12197300"/>
                    <a:gd name="connsiteY8" fmla="*/ 4719050 h 4719050"/>
                    <a:gd name="connsiteX9" fmla="*/ 8760136 w 12197300"/>
                    <a:gd name="connsiteY9" fmla="*/ 4713607 h 4719050"/>
                    <a:gd name="connsiteX10" fmla="*/ 7860249 w 12197300"/>
                    <a:gd name="connsiteY10" fmla="*/ 4287249 h 4719050"/>
                    <a:gd name="connsiteX11" fmla="*/ 7198091 w 12197300"/>
                    <a:gd name="connsiteY11" fmla="*/ 3950164 h 4719050"/>
                    <a:gd name="connsiteX12" fmla="*/ 0 w 12197300"/>
                    <a:gd name="connsiteY12" fmla="*/ 432126 h 4719050"/>
                    <a:gd name="connsiteX13" fmla="*/ 0 w 12197300"/>
                    <a:gd name="connsiteY13" fmla="*/ 370751 h 4719050"/>
                    <a:gd name="connsiteX14" fmla="*/ 0 w 12197300"/>
                    <a:gd name="connsiteY14" fmla="*/ 283302 h 4719050"/>
                    <a:gd name="connsiteX15" fmla="*/ 0 w 12197300"/>
                    <a:gd name="connsiteY15" fmla="*/ 221927 h 4719050"/>
                    <a:gd name="connsiteX16" fmla="*/ 0 w 12197300"/>
                    <a:gd name="connsiteY16" fmla="*/ 210199 h 4719050"/>
                    <a:gd name="connsiteX17" fmla="*/ 0 w 12197300"/>
                    <a:gd name="connsiteY17" fmla="*/ 148824 h 4719050"/>
                    <a:gd name="connsiteX18" fmla="*/ 0 w 12197300"/>
                    <a:gd name="connsiteY18" fmla="*/ 61375 h 4719050"/>
                    <a:gd name="connsiteX19" fmla="*/ 0 w 12197300"/>
                    <a:gd name="connsiteY19" fmla="*/ 0 h 4719050"/>
                    <a:gd name="connsiteX0" fmla="*/ 0 w 12197300"/>
                    <a:gd name="connsiteY0" fmla="*/ 0 h 4719050"/>
                    <a:gd name="connsiteX1" fmla="*/ 12197300 w 12197300"/>
                    <a:gd name="connsiteY1" fmla="*/ 3683351 h 4719050"/>
                    <a:gd name="connsiteX2" fmla="*/ 12040364 w 12197300"/>
                    <a:gd name="connsiteY2" fmla="*/ 4496150 h 4719050"/>
                    <a:gd name="connsiteX3" fmla="*/ 12039333 w 12197300"/>
                    <a:gd name="connsiteY3" fmla="*/ 4496159 h 4719050"/>
                    <a:gd name="connsiteX4" fmla="*/ 12040364 w 12197300"/>
                    <a:gd name="connsiteY4" fmla="*/ 4644974 h 4719050"/>
                    <a:gd name="connsiteX5" fmla="*/ 12039333 w 12197300"/>
                    <a:gd name="connsiteY5" fmla="*/ 4644983 h 4719050"/>
                    <a:gd name="connsiteX6" fmla="*/ 12040364 w 12197300"/>
                    <a:gd name="connsiteY6" fmla="*/ 4706349 h 4719050"/>
                    <a:gd name="connsiteX7" fmla="*/ 10565349 w 12197300"/>
                    <a:gd name="connsiteY7" fmla="*/ 4719050 h 4719050"/>
                    <a:gd name="connsiteX8" fmla="*/ 8760136 w 12197300"/>
                    <a:gd name="connsiteY8" fmla="*/ 4713607 h 4719050"/>
                    <a:gd name="connsiteX9" fmla="*/ 7860249 w 12197300"/>
                    <a:gd name="connsiteY9" fmla="*/ 4287249 h 4719050"/>
                    <a:gd name="connsiteX10" fmla="*/ 7198091 w 12197300"/>
                    <a:gd name="connsiteY10" fmla="*/ 3950164 h 4719050"/>
                    <a:gd name="connsiteX11" fmla="*/ 0 w 12197300"/>
                    <a:gd name="connsiteY11" fmla="*/ 432126 h 4719050"/>
                    <a:gd name="connsiteX12" fmla="*/ 0 w 12197300"/>
                    <a:gd name="connsiteY12" fmla="*/ 370751 h 4719050"/>
                    <a:gd name="connsiteX13" fmla="*/ 0 w 12197300"/>
                    <a:gd name="connsiteY13" fmla="*/ 283302 h 4719050"/>
                    <a:gd name="connsiteX14" fmla="*/ 0 w 12197300"/>
                    <a:gd name="connsiteY14" fmla="*/ 221927 h 4719050"/>
                    <a:gd name="connsiteX15" fmla="*/ 0 w 12197300"/>
                    <a:gd name="connsiteY15" fmla="*/ 210199 h 4719050"/>
                    <a:gd name="connsiteX16" fmla="*/ 0 w 12197300"/>
                    <a:gd name="connsiteY16" fmla="*/ 148824 h 4719050"/>
                    <a:gd name="connsiteX17" fmla="*/ 0 w 12197300"/>
                    <a:gd name="connsiteY17" fmla="*/ 61375 h 4719050"/>
                    <a:gd name="connsiteX18" fmla="*/ 0 w 12197300"/>
                    <a:gd name="connsiteY18" fmla="*/ 0 h 4719050"/>
                    <a:gd name="connsiteX0" fmla="*/ 0 w 12197300"/>
                    <a:gd name="connsiteY0" fmla="*/ 0 h 4719050"/>
                    <a:gd name="connsiteX1" fmla="*/ 12197300 w 12197300"/>
                    <a:gd name="connsiteY1" fmla="*/ 3683351 h 4719050"/>
                    <a:gd name="connsiteX2" fmla="*/ 12040364 w 12197300"/>
                    <a:gd name="connsiteY2" fmla="*/ 4496150 h 4719050"/>
                    <a:gd name="connsiteX3" fmla="*/ 12040364 w 12197300"/>
                    <a:gd name="connsiteY3" fmla="*/ 4644974 h 4719050"/>
                    <a:gd name="connsiteX4" fmla="*/ 12039333 w 12197300"/>
                    <a:gd name="connsiteY4" fmla="*/ 4644983 h 4719050"/>
                    <a:gd name="connsiteX5" fmla="*/ 12040364 w 12197300"/>
                    <a:gd name="connsiteY5" fmla="*/ 4706349 h 4719050"/>
                    <a:gd name="connsiteX6" fmla="*/ 10565349 w 12197300"/>
                    <a:gd name="connsiteY6" fmla="*/ 4719050 h 4719050"/>
                    <a:gd name="connsiteX7" fmla="*/ 8760136 w 12197300"/>
                    <a:gd name="connsiteY7" fmla="*/ 4713607 h 4719050"/>
                    <a:gd name="connsiteX8" fmla="*/ 7860249 w 12197300"/>
                    <a:gd name="connsiteY8" fmla="*/ 4287249 h 4719050"/>
                    <a:gd name="connsiteX9" fmla="*/ 7198091 w 12197300"/>
                    <a:gd name="connsiteY9" fmla="*/ 3950164 h 4719050"/>
                    <a:gd name="connsiteX10" fmla="*/ 0 w 12197300"/>
                    <a:gd name="connsiteY10" fmla="*/ 432126 h 4719050"/>
                    <a:gd name="connsiteX11" fmla="*/ 0 w 12197300"/>
                    <a:gd name="connsiteY11" fmla="*/ 370751 h 4719050"/>
                    <a:gd name="connsiteX12" fmla="*/ 0 w 12197300"/>
                    <a:gd name="connsiteY12" fmla="*/ 283302 h 4719050"/>
                    <a:gd name="connsiteX13" fmla="*/ 0 w 12197300"/>
                    <a:gd name="connsiteY13" fmla="*/ 221927 h 4719050"/>
                    <a:gd name="connsiteX14" fmla="*/ 0 w 12197300"/>
                    <a:gd name="connsiteY14" fmla="*/ 210199 h 4719050"/>
                    <a:gd name="connsiteX15" fmla="*/ 0 w 12197300"/>
                    <a:gd name="connsiteY15" fmla="*/ 148824 h 4719050"/>
                    <a:gd name="connsiteX16" fmla="*/ 0 w 12197300"/>
                    <a:gd name="connsiteY16" fmla="*/ 61375 h 4719050"/>
                    <a:gd name="connsiteX17" fmla="*/ 0 w 12197300"/>
                    <a:gd name="connsiteY17" fmla="*/ 0 h 4719050"/>
                    <a:gd name="connsiteX0" fmla="*/ 0 w 12197300"/>
                    <a:gd name="connsiteY0" fmla="*/ 0 h 4719050"/>
                    <a:gd name="connsiteX1" fmla="*/ 12197300 w 12197300"/>
                    <a:gd name="connsiteY1" fmla="*/ 3683351 h 4719050"/>
                    <a:gd name="connsiteX2" fmla="*/ 12040364 w 12197300"/>
                    <a:gd name="connsiteY2" fmla="*/ 4644974 h 4719050"/>
                    <a:gd name="connsiteX3" fmla="*/ 12039333 w 12197300"/>
                    <a:gd name="connsiteY3" fmla="*/ 4644983 h 4719050"/>
                    <a:gd name="connsiteX4" fmla="*/ 12040364 w 12197300"/>
                    <a:gd name="connsiteY4" fmla="*/ 4706349 h 4719050"/>
                    <a:gd name="connsiteX5" fmla="*/ 10565349 w 12197300"/>
                    <a:gd name="connsiteY5" fmla="*/ 4719050 h 4719050"/>
                    <a:gd name="connsiteX6" fmla="*/ 8760136 w 12197300"/>
                    <a:gd name="connsiteY6" fmla="*/ 4713607 h 4719050"/>
                    <a:gd name="connsiteX7" fmla="*/ 7860249 w 12197300"/>
                    <a:gd name="connsiteY7" fmla="*/ 4287249 h 4719050"/>
                    <a:gd name="connsiteX8" fmla="*/ 7198091 w 12197300"/>
                    <a:gd name="connsiteY8" fmla="*/ 3950164 h 4719050"/>
                    <a:gd name="connsiteX9" fmla="*/ 0 w 12197300"/>
                    <a:gd name="connsiteY9" fmla="*/ 432126 h 4719050"/>
                    <a:gd name="connsiteX10" fmla="*/ 0 w 12197300"/>
                    <a:gd name="connsiteY10" fmla="*/ 370751 h 4719050"/>
                    <a:gd name="connsiteX11" fmla="*/ 0 w 12197300"/>
                    <a:gd name="connsiteY11" fmla="*/ 283302 h 4719050"/>
                    <a:gd name="connsiteX12" fmla="*/ 0 w 12197300"/>
                    <a:gd name="connsiteY12" fmla="*/ 221927 h 4719050"/>
                    <a:gd name="connsiteX13" fmla="*/ 0 w 12197300"/>
                    <a:gd name="connsiteY13" fmla="*/ 210199 h 4719050"/>
                    <a:gd name="connsiteX14" fmla="*/ 0 w 12197300"/>
                    <a:gd name="connsiteY14" fmla="*/ 148824 h 4719050"/>
                    <a:gd name="connsiteX15" fmla="*/ 0 w 12197300"/>
                    <a:gd name="connsiteY15" fmla="*/ 61375 h 4719050"/>
                    <a:gd name="connsiteX16" fmla="*/ 0 w 12197300"/>
                    <a:gd name="connsiteY16" fmla="*/ 0 h 4719050"/>
                    <a:gd name="connsiteX0" fmla="*/ 0 w 12197300"/>
                    <a:gd name="connsiteY0" fmla="*/ 0 h 4719050"/>
                    <a:gd name="connsiteX1" fmla="*/ 12197300 w 12197300"/>
                    <a:gd name="connsiteY1" fmla="*/ 3683351 h 4719050"/>
                    <a:gd name="connsiteX2" fmla="*/ 12039566 w 12197300"/>
                    <a:gd name="connsiteY2" fmla="*/ 4528465 h 4719050"/>
                    <a:gd name="connsiteX3" fmla="*/ 12040364 w 12197300"/>
                    <a:gd name="connsiteY3" fmla="*/ 4644974 h 4719050"/>
                    <a:gd name="connsiteX4" fmla="*/ 12039333 w 12197300"/>
                    <a:gd name="connsiteY4" fmla="*/ 4644983 h 4719050"/>
                    <a:gd name="connsiteX5" fmla="*/ 12040364 w 12197300"/>
                    <a:gd name="connsiteY5" fmla="*/ 4706349 h 4719050"/>
                    <a:gd name="connsiteX6" fmla="*/ 10565349 w 12197300"/>
                    <a:gd name="connsiteY6" fmla="*/ 4719050 h 4719050"/>
                    <a:gd name="connsiteX7" fmla="*/ 8760136 w 12197300"/>
                    <a:gd name="connsiteY7" fmla="*/ 4713607 h 4719050"/>
                    <a:gd name="connsiteX8" fmla="*/ 7860249 w 12197300"/>
                    <a:gd name="connsiteY8" fmla="*/ 4287249 h 4719050"/>
                    <a:gd name="connsiteX9" fmla="*/ 7198091 w 12197300"/>
                    <a:gd name="connsiteY9" fmla="*/ 3950164 h 4719050"/>
                    <a:gd name="connsiteX10" fmla="*/ 0 w 12197300"/>
                    <a:gd name="connsiteY10" fmla="*/ 432126 h 4719050"/>
                    <a:gd name="connsiteX11" fmla="*/ 0 w 12197300"/>
                    <a:gd name="connsiteY11" fmla="*/ 370751 h 4719050"/>
                    <a:gd name="connsiteX12" fmla="*/ 0 w 12197300"/>
                    <a:gd name="connsiteY12" fmla="*/ 283302 h 4719050"/>
                    <a:gd name="connsiteX13" fmla="*/ 0 w 12197300"/>
                    <a:gd name="connsiteY13" fmla="*/ 221927 h 4719050"/>
                    <a:gd name="connsiteX14" fmla="*/ 0 w 12197300"/>
                    <a:gd name="connsiteY14" fmla="*/ 210199 h 4719050"/>
                    <a:gd name="connsiteX15" fmla="*/ 0 w 12197300"/>
                    <a:gd name="connsiteY15" fmla="*/ 148824 h 4719050"/>
                    <a:gd name="connsiteX16" fmla="*/ 0 w 12197300"/>
                    <a:gd name="connsiteY16" fmla="*/ 61375 h 4719050"/>
                    <a:gd name="connsiteX17" fmla="*/ 0 w 12197300"/>
                    <a:gd name="connsiteY17" fmla="*/ 0 h 4719050"/>
                    <a:gd name="connsiteX0" fmla="*/ 0 w 12197300"/>
                    <a:gd name="connsiteY0" fmla="*/ 0 h 4719050"/>
                    <a:gd name="connsiteX1" fmla="*/ 12197300 w 12197300"/>
                    <a:gd name="connsiteY1" fmla="*/ 3683351 h 4719050"/>
                    <a:gd name="connsiteX2" fmla="*/ 12040364 w 12197300"/>
                    <a:gd name="connsiteY2" fmla="*/ 4644974 h 4719050"/>
                    <a:gd name="connsiteX3" fmla="*/ 12039333 w 12197300"/>
                    <a:gd name="connsiteY3" fmla="*/ 4644983 h 4719050"/>
                    <a:gd name="connsiteX4" fmla="*/ 12040364 w 12197300"/>
                    <a:gd name="connsiteY4" fmla="*/ 4706349 h 4719050"/>
                    <a:gd name="connsiteX5" fmla="*/ 10565349 w 12197300"/>
                    <a:gd name="connsiteY5" fmla="*/ 4719050 h 4719050"/>
                    <a:gd name="connsiteX6" fmla="*/ 8760136 w 12197300"/>
                    <a:gd name="connsiteY6" fmla="*/ 4713607 h 4719050"/>
                    <a:gd name="connsiteX7" fmla="*/ 7860249 w 12197300"/>
                    <a:gd name="connsiteY7" fmla="*/ 4287249 h 4719050"/>
                    <a:gd name="connsiteX8" fmla="*/ 7198091 w 12197300"/>
                    <a:gd name="connsiteY8" fmla="*/ 3950164 h 4719050"/>
                    <a:gd name="connsiteX9" fmla="*/ 0 w 12197300"/>
                    <a:gd name="connsiteY9" fmla="*/ 432126 h 4719050"/>
                    <a:gd name="connsiteX10" fmla="*/ 0 w 12197300"/>
                    <a:gd name="connsiteY10" fmla="*/ 370751 h 4719050"/>
                    <a:gd name="connsiteX11" fmla="*/ 0 w 12197300"/>
                    <a:gd name="connsiteY11" fmla="*/ 283302 h 4719050"/>
                    <a:gd name="connsiteX12" fmla="*/ 0 w 12197300"/>
                    <a:gd name="connsiteY12" fmla="*/ 221927 h 4719050"/>
                    <a:gd name="connsiteX13" fmla="*/ 0 w 12197300"/>
                    <a:gd name="connsiteY13" fmla="*/ 210199 h 4719050"/>
                    <a:gd name="connsiteX14" fmla="*/ 0 w 12197300"/>
                    <a:gd name="connsiteY14" fmla="*/ 148824 h 4719050"/>
                    <a:gd name="connsiteX15" fmla="*/ 0 w 12197300"/>
                    <a:gd name="connsiteY15" fmla="*/ 61375 h 4719050"/>
                    <a:gd name="connsiteX16" fmla="*/ 0 w 12197300"/>
                    <a:gd name="connsiteY16" fmla="*/ 0 h 4719050"/>
                    <a:gd name="connsiteX0" fmla="*/ 0 w 12197300"/>
                    <a:gd name="connsiteY0" fmla="*/ 0 h 4719050"/>
                    <a:gd name="connsiteX1" fmla="*/ 12197300 w 12197300"/>
                    <a:gd name="connsiteY1" fmla="*/ 3683351 h 4719050"/>
                    <a:gd name="connsiteX2" fmla="*/ 12039566 w 12197300"/>
                    <a:gd name="connsiteY2" fmla="*/ 4528465 h 4719050"/>
                    <a:gd name="connsiteX3" fmla="*/ 12040364 w 12197300"/>
                    <a:gd name="connsiteY3" fmla="*/ 4644974 h 4719050"/>
                    <a:gd name="connsiteX4" fmla="*/ 12039333 w 12197300"/>
                    <a:gd name="connsiteY4" fmla="*/ 4644983 h 4719050"/>
                    <a:gd name="connsiteX5" fmla="*/ 12040364 w 12197300"/>
                    <a:gd name="connsiteY5" fmla="*/ 4706349 h 4719050"/>
                    <a:gd name="connsiteX6" fmla="*/ 10565349 w 12197300"/>
                    <a:gd name="connsiteY6" fmla="*/ 4719050 h 4719050"/>
                    <a:gd name="connsiteX7" fmla="*/ 8760136 w 12197300"/>
                    <a:gd name="connsiteY7" fmla="*/ 4713607 h 4719050"/>
                    <a:gd name="connsiteX8" fmla="*/ 7860249 w 12197300"/>
                    <a:gd name="connsiteY8" fmla="*/ 4287249 h 4719050"/>
                    <a:gd name="connsiteX9" fmla="*/ 7198091 w 12197300"/>
                    <a:gd name="connsiteY9" fmla="*/ 3950164 h 4719050"/>
                    <a:gd name="connsiteX10" fmla="*/ 0 w 12197300"/>
                    <a:gd name="connsiteY10" fmla="*/ 432126 h 4719050"/>
                    <a:gd name="connsiteX11" fmla="*/ 0 w 12197300"/>
                    <a:gd name="connsiteY11" fmla="*/ 370751 h 4719050"/>
                    <a:gd name="connsiteX12" fmla="*/ 0 w 12197300"/>
                    <a:gd name="connsiteY12" fmla="*/ 283302 h 4719050"/>
                    <a:gd name="connsiteX13" fmla="*/ 0 w 12197300"/>
                    <a:gd name="connsiteY13" fmla="*/ 221927 h 4719050"/>
                    <a:gd name="connsiteX14" fmla="*/ 0 w 12197300"/>
                    <a:gd name="connsiteY14" fmla="*/ 210199 h 4719050"/>
                    <a:gd name="connsiteX15" fmla="*/ 0 w 12197300"/>
                    <a:gd name="connsiteY15" fmla="*/ 148824 h 4719050"/>
                    <a:gd name="connsiteX16" fmla="*/ 0 w 12197300"/>
                    <a:gd name="connsiteY16" fmla="*/ 61375 h 4719050"/>
                    <a:gd name="connsiteX17" fmla="*/ 0 w 12197300"/>
                    <a:gd name="connsiteY17" fmla="*/ 0 h 4719050"/>
                    <a:gd name="connsiteX0" fmla="*/ 0 w 12197300"/>
                    <a:gd name="connsiteY0" fmla="*/ 0 h 4719050"/>
                    <a:gd name="connsiteX1" fmla="*/ 12197300 w 12197300"/>
                    <a:gd name="connsiteY1" fmla="*/ 3683351 h 4719050"/>
                    <a:gd name="connsiteX2" fmla="*/ 12040364 w 12197300"/>
                    <a:gd name="connsiteY2" fmla="*/ 4644974 h 4719050"/>
                    <a:gd name="connsiteX3" fmla="*/ 12039333 w 12197300"/>
                    <a:gd name="connsiteY3" fmla="*/ 4644983 h 4719050"/>
                    <a:gd name="connsiteX4" fmla="*/ 12040364 w 12197300"/>
                    <a:gd name="connsiteY4" fmla="*/ 4706349 h 4719050"/>
                    <a:gd name="connsiteX5" fmla="*/ 10565349 w 12197300"/>
                    <a:gd name="connsiteY5" fmla="*/ 4719050 h 4719050"/>
                    <a:gd name="connsiteX6" fmla="*/ 8760136 w 12197300"/>
                    <a:gd name="connsiteY6" fmla="*/ 4713607 h 4719050"/>
                    <a:gd name="connsiteX7" fmla="*/ 7860249 w 12197300"/>
                    <a:gd name="connsiteY7" fmla="*/ 4287249 h 4719050"/>
                    <a:gd name="connsiteX8" fmla="*/ 7198091 w 12197300"/>
                    <a:gd name="connsiteY8" fmla="*/ 3950164 h 4719050"/>
                    <a:gd name="connsiteX9" fmla="*/ 0 w 12197300"/>
                    <a:gd name="connsiteY9" fmla="*/ 432126 h 4719050"/>
                    <a:gd name="connsiteX10" fmla="*/ 0 w 12197300"/>
                    <a:gd name="connsiteY10" fmla="*/ 370751 h 4719050"/>
                    <a:gd name="connsiteX11" fmla="*/ 0 w 12197300"/>
                    <a:gd name="connsiteY11" fmla="*/ 283302 h 4719050"/>
                    <a:gd name="connsiteX12" fmla="*/ 0 w 12197300"/>
                    <a:gd name="connsiteY12" fmla="*/ 221927 h 4719050"/>
                    <a:gd name="connsiteX13" fmla="*/ 0 w 12197300"/>
                    <a:gd name="connsiteY13" fmla="*/ 210199 h 4719050"/>
                    <a:gd name="connsiteX14" fmla="*/ 0 w 12197300"/>
                    <a:gd name="connsiteY14" fmla="*/ 148824 h 4719050"/>
                    <a:gd name="connsiteX15" fmla="*/ 0 w 12197300"/>
                    <a:gd name="connsiteY15" fmla="*/ 61375 h 4719050"/>
                    <a:gd name="connsiteX16" fmla="*/ 0 w 12197300"/>
                    <a:gd name="connsiteY16" fmla="*/ 0 h 4719050"/>
                    <a:gd name="connsiteX0" fmla="*/ 0 w 12197300"/>
                    <a:gd name="connsiteY0" fmla="*/ 0 h 4719050"/>
                    <a:gd name="connsiteX1" fmla="*/ 12197300 w 12197300"/>
                    <a:gd name="connsiteY1" fmla="*/ 3683351 h 4719050"/>
                    <a:gd name="connsiteX2" fmla="*/ 12040364 w 12197300"/>
                    <a:gd name="connsiteY2" fmla="*/ 4644974 h 4719050"/>
                    <a:gd name="connsiteX3" fmla="*/ 12039333 w 12197300"/>
                    <a:gd name="connsiteY3" fmla="*/ 4644983 h 4719050"/>
                    <a:gd name="connsiteX4" fmla="*/ 10565349 w 12197300"/>
                    <a:gd name="connsiteY4" fmla="*/ 4719050 h 4719050"/>
                    <a:gd name="connsiteX5" fmla="*/ 8760136 w 12197300"/>
                    <a:gd name="connsiteY5" fmla="*/ 4713607 h 4719050"/>
                    <a:gd name="connsiteX6" fmla="*/ 7860249 w 12197300"/>
                    <a:gd name="connsiteY6" fmla="*/ 4287249 h 4719050"/>
                    <a:gd name="connsiteX7" fmla="*/ 7198091 w 12197300"/>
                    <a:gd name="connsiteY7" fmla="*/ 3950164 h 4719050"/>
                    <a:gd name="connsiteX8" fmla="*/ 0 w 12197300"/>
                    <a:gd name="connsiteY8" fmla="*/ 432126 h 4719050"/>
                    <a:gd name="connsiteX9" fmla="*/ 0 w 12197300"/>
                    <a:gd name="connsiteY9" fmla="*/ 370751 h 4719050"/>
                    <a:gd name="connsiteX10" fmla="*/ 0 w 12197300"/>
                    <a:gd name="connsiteY10" fmla="*/ 283302 h 4719050"/>
                    <a:gd name="connsiteX11" fmla="*/ 0 w 12197300"/>
                    <a:gd name="connsiteY11" fmla="*/ 221927 h 4719050"/>
                    <a:gd name="connsiteX12" fmla="*/ 0 w 12197300"/>
                    <a:gd name="connsiteY12" fmla="*/ 210199 h 4719050"/>
                    <a:gd name="connsiteX13" fmla="*/ 0 w 12197300"/>
                    <a:gd name="connsiteY13" fmla="*/ 148824 h 4719050"/>
                    <a:gd name="connsiteX14" fmla="*/ 0 w 12197300"/>
                    <a:gd name="connsiteY14" fmla="*/ 61375 h 4719050"/>
                    <a:gd name="connsiteX15" fmla="*/ 0 w 12197300"/>
                    <a:gd name="connsiteY15" fmla="*/ 0 h 4719050"/>
                    <a:gd name="connsiteX0" fmla="*/ 0 w 12197300"/>
                    <a:gd name="connsiteY0" fmla="*/ 0 h 4730463"/>
                    <a:gd name="connsiteX1" fmla="*/ 12197300 w 12197300"/>
                    <a:gd name="connsiteY1" fmla="*/ 3683351 h 4730463"/>
                    <a:gd name="connsiteX2" fmla="*/ 12040364 w 12197300"/>
                    <a:gd name="connsiteY2" fmla="*/ 4644974 h 4730463"/>
                    <a:gd name="connsiteX3" fmla="*/ 12039333 w 12197300"/>
                    <a:gd name="connsiteY3" fmla="*/ 4644983 h 4730463"/>
                    <a:gd name="connsiteX4" fmla="*/ 8760136 w 12197300"/>
                    <a:gd name="connsiteY4" fmla="*/ 4713607 h 4730463"/>
                    <a:gd name="connsiteX5" fmla="*/ 7860249 w 12197300"/>
                    <a:gd name="connsiteY5" fmla="*/ 4287249 h 4730463"/>
                    <a:gd name="connsiteX6" fmla="*/ 7198091 w 12197300"/>
                    <a:gd name="connsiteY6" fmla="*/ 3950164 h 4730463"/>
                    <a:gd name="connsiteX7" fmla="*/ 0 w 12197300"/>
                    <a:gd name="connsiteY7" fmla="*/ 432126 h 4730463"/>
                    <a:gd name="connsiteX8" fmla="*/ 0 w 12197300"/>
                    <a:gd name="connsiteY8" fmla="*/ 370751 h 4730463"/>
                    <a:gd name="connsiteX9" fmla="*/ 0 w 12197300"/>
                    <a:gd name="connsiteY9" fmla="*/ 283302 h 4730463"/>
                    <a:gd name="connsiteX10" fmla="*/ 0 w 12197300"/>
                    <a:gd name="connsiteY10" fmla="*/ 221927 h 4730463"/>
                    <a:gd name="connsiteX11" fmla="*/ 0 w 12197300"/>
                    <a:gd name="connsiteY11" fmla="*/ 210199 h 4730463"/>
                    <a:gd name="connsiteX12" fmla="*/ 0 w 12197300"/>
                    <a:gd name="connsiteY12" fmla="*/ 148824 h 4730463"/>
                    <a:gd name="connsiteX13" fmla="*/ 0 w 12197300"/>
                    <a:gd name="connsiteY13" fmla="*/ 61375 h 4730463"/>
                    <a:gd name="connsiteX14" fmla="*/ 0 w 12197300"/>
                    <a:gd name="connsiteY14" fmla="*/ 0 h 4730463"/>
                    <a:gd name="connsiteX0" fmla="*/ 0 w 12229833"/>
                    <a:gd name="connsiteY0" fmla="*/ 0 h 4750467"/>
                    <a:gd name="connsiteX1" fmla="*/ 12197300 w 12229833"/>
                    <a:gd name="connsiteY1" fmla="*/ 3683351 h 4750467"/>
                    <a:gd name="connsiteX2" fmla="*/ 12040364 w 12229833"/>
                    <a:gd name="connsiteY2" fmla="*/ 4644974 h 4750467"/>
                    <a:gd name="connsiteX3" fmla="*/ 12229833 w 12229833"/>
                    <a:gd name="connsiteY3" fmla="*/ 4733883 h 4750467"/>
                    <a:gd name="connsiteX4" fmla="*/ 8760136 w 12229833"/>
                    <a:gd name="connsiteY4" fmla="*/ 4713607 h 4750467"/>
                    <a:gd name="connsiteX5" fmla="*/ 7860249 w 12229833"/>
                    <a:gd name="connsiteY5" fmla="*/ 4287249 h 4750467"/>
                    <a:gd name="connsiteX6" fmla="*/ 7198091 w 12229833"/>
                    <a:gd name="connsiteY6" fmla="*/ 3950164 h 4750467"/>
                    <a:gd name="connsiteX7" fmla="*/ 0 w 12229833"/>
                    <a:gd name="connsiteY7" fmla="*/ 432126 h 4750467"/>
                    <a:gd name="connsiteX8" fmla="*/ 0 w 12229833"/>
                    <a:gd name="connsiteY8" fmla="*/ 370751 h 4750467"/>
                    <a:gd name="connsiteX9" fmla="*/ 0 w 12229833"/>
                    <a:gd name="connsiteY9" fmla="*/ 283302 h 4750467"/>
                    <a:gd name="connsiteX10" fmla="*/ 0 w 12229833"/>
                    <a:gd name="connsiteY10" fmla="*/ 221927 h 4750467"/>
                    <a:gd name="connsiteX11" fmla="*/ 0 w 12229833"/>
                    <a:gd name="connsiteY11" fmla="*/ 210199 h 4750467"/>
                    <a:gd name="connsiteX12" fmla="*/ 0 w 12229833"/>
                    <a:gd name="connsiteY12" fmla="*/ 148824 h 4750467"/>
                    <a:gd name="connsiteX13" fmla="*/ 0 w 12229833"/>
                    <a:gd name="connsiteY13" fmla="*/ 61375 h 4750467"/>
                    <a:gd name="connsiteX14" fmla="*/ 0 w 12229833"/>
                    <a:gd name="connsiteY14" fmla="*/ 0 h 4750467"/>
                    <a:gd name="connsiteX0" fmla="*/ 0 w 12197300"/>
                    <a:gd name="connsiteY0" fmla="*/ 0 h 4713607"/>
                    <a:gd name="connsiteX1" fmla="*/ 12197300 w 12197300"/>
                    <a:gd name="connsiteY1" fmla="*/ 3683351 h 4713607"/>
                    <a:gd name="connsiteX2" fmla="*/ 12040364 w 12197300"/>
                    <a:gd name="connsiteY2" fmla="*/ 4644974 h 4713607"/>
                    <a:gd name="connsiteX3" fmla="*/ 8760136 w 12197300"/>
                    <a:gd name="connsiteY3" fmla="*/ 4713607 h 4713607"/>
                    <a:gd name="connsiteX4" fmla="*/ 7860249 w 12197300"/>
                    <a:gd name="connsiteY4" fmla="*/ 4287249 h 4713607"/>
                    <a:gd name="connsiteX5" fmla="*/ 7198091 w 12197300"/>
                    <a:gd name="connsiteY5" fmla="*/ 3950164 h 4713607"/>
                    <a:gd name="connsiteX6" fmla="*/ 0 w 12197300"/>
                    <a:gd name="connsiteY6" fmla="*/ 432126 h 4713607"/>
                    <a:gd name="connsiteX7" fmla="*/ 0 w 12197300"/>
                    <a:gd name="connsiteY7" fmla="*/ 370751 h 4713607"/>
                    <a:gd name="connsiteX8" fmla="*/ 0 w 12197300"/>
                    <a:gd name="connsiteY8" fmla="*/ 283302 h 4713607"/>
                    <a:gd name="connsiteX9" fmla="*/ 0 w 12197300"/>
                    <a:gd name="connsiteY9" fmla="*/ 221927 h 4713607"/>
                    <a:gd name="connsiteX10" fmla="*/ 0 w 12197300"/>
                    <a:gd name="connsiteY10" fmla="*/ 210199 h 4713607"/>
                    <a:gd name="connsiteX11" fmla="*/ 0 w 12197300"/>
                    <a:gd name="connsiteY11" fmla="*/ 148824 h 4713607"/>
                    <a:gd name="connsiteX12" fmla="*/ 0 w 12197300"/>
                    <a:gd name="connsiteY12" fmla="*/ 61375 h 4713607"/>
                    <a:gd name="connsiteX13" fmla="*/ 0 w 12197300"/>
                    <a:gd name="connsiteY13" fmla="*/ 0 h 4713607"/>
                    <a:gd name="connsiteX0" fmla="*/ 0 w 12198860"/>
                    <a:gd name="connsiteY0" fmla="*/ 0 h 4754702"/>
                    <a:gd name="connsiteX1" fmla="*/ 12197300 w 12198860"/>
                    <a:gd name="connsiteY1" fmla="*/ 3683351 h 4754702"/>
                    <a:gd name="connsiteX2" fmla="*/ 12198860 w 12198860"/>
                    <a:gd name="connsiteY2" fmla="*/ 4754702 h 4754702"/>
                    <a:gd name="connsiteX3" fmla="*/ 8760136 w 12198860"/>
                    <a:gd name="connsiteY3" fmla="*/ 4713607 h 4754702"/>
                    <a:gd name="connsiteX4" fmla="*/ 7860249 w 12198860"/>
                    <a:gd name="connsiteY4" fmla="*/ 4287249 h 4754702"/>
                    <a:gd name="connsiteX5" fmla="*/ 7198091 w 12198860"/>
                    <a:gd name="connsiteY5" fmla="*/ 3950164 h 4754702"/>
                    <a:gd name="connsiteX6" fmla="*/ 0 w 12198860"/>
                    <a:gd name="connsiteY6" fmla="*/ 432126 h 4754702"/>
                    <a:gd name="connsiteX7" fmla="*/ 0 w 12198860"/>
                    <a:gd name="connsiteY7" fmla="*/ 370751 h 4754702"/>
                    <a:gd name="connsiteX8" fmla="*/ 0 w 12198860"/>
                    <a:gd name="connsiteY8" fmla="*/ 283302 h 4754702"/>
                    <a:gd name="connsiteX9" fmla="*/ 0 w 12198860"/>
                    <a:gd name="connsiteY9" fmla="*/ 221927 h 4754702"/>
                    <a:gd name="connsiteX10" fmla="*/ 0 w 12198860"/>
                    <a:gd name="connsiteY10" fmla="*/ 210199 h 4754702"/>
                    <a:gd name="connsiteX11" fmla="*/ 0 w 12198860"/>
                    <a:gd name="connsiteY11" fmla="*/ 148824 h 4754702"/>
                    <a:gd name="connsiteX12" fmla="*/ 0 w 12198860"/>
                    <a:gd name="connsiteY12" fmla="*/ 61375 h 4754702"/>
                    <a:gd name="connsiteX13" fmla="*/ 0 w 12198860"/>
                    <a:gd name="connsiteY13" fmla="*/ 0 h 4754702"/>
                    <a:gd name="connsiteX0" fmla="*/ 0 w 12198860"/>
                    <a:gd name="connsiteY0" fmla="*/ 0 h 4754702"/>
                    <a:gd name="connsiteX1" fmla="*/ 12197300 w 12198860"/>
                    <a:gd name="connsiteY1" fmla="*/ 3683351 h 4754702"/>
                    <a:gd name="connsiteX2" fmla="*/ 12198860 w 12198860"/>
                    <a:gd name="connsiteY2" fmla="*/ 4754702 h 4754702"/>
                    <a:gd name="connsiteX3" fmla="*/ 8760136 w 12198860"/>
                    <a:gd name="connsiteY3" fmla="*/ 4725799 h 4754702"/>
                    <a:gd name="connsiteX4" fmla="*/ 7860249 w 12198860"/>
                    <a:gd name="connsiteY4" fmla="*/ 4287249 h 4754702"/>
                    <a:gd name="connsiteX5" fmla="*/ 7198091 w 12198860"/>
                    <a:gd name="connsiteY5" fmla="*/ 3950164 h 4754702"/>
                    <a:gd name="connsiteX6" fmla="*/ 0 w 12198860"/>
                    <a:gd name="connsiteY6" fmla="*/ 432126 h 4754702"/>
                    <a:gd name="connsiteX7" fmla="*/ 0 w 12198860"/>
                    <a:gd name="connsiteY7" fmla="*/ 370751 h 4754702"/>
                    <a:gd name="connsiteX8" fmla="*/ 0 w 12198860"/>
                    <a:gd name="connsiteY8" fmla="*/ 283302 h 4754702"/>
                    <a:gd name="connsiteX9" fmla="*/ 0 w 12198860"/>
                    <a:gd name="connsiteY9" fmla="*/ 221927 h 4754702"/>
                    <a:gd name="connsiteX10" fmla="*/ 0 w 12198860"/>
                    <a:gd name="connsiteY10" fmla="*/ 210199 h 4754702"/>
                    <a:gd name="connsiteX11" fmla="*/ 0 w 12198860"/>
                    <a:gd name="connsiteY11" fmla="*/ 148824 h 4754702"/>
                    <a:gd name="connsiteX12" fmla="*/ 0 w 12198860"/>
                    <a:gd name="connsiteY12" fmla="*/ 61375 h 4754702"/>
                    <a:gd name="connsiteX13" fmla="*/ 0 w 12198860"/>
                    <a:gd name="connsiteY13" fmla="*/ 0 h 4754702"/>
                    <a:gd name="connsiteX0" fmla="*/ 0 w 12198860"/>
                    <a:gd name="connsiteY0" fmla="*/ 0 h 4693327"/>
                    <a:gd name="connsiteX1" fmla="*/ 12197300 w 12198860"/>
                    <a:gd name="connsiteY1" fmla="*/ 3621976 h 4693327"/>
                    <a:gd name="connsiteX2" fmla="*/ 12198860 w 12198860"/>
                    <a:gd name="connsiteY2" fmla="*/ 4693327 h 4693327"/>
                    <a:gd name="connsiteX3" fmla="*/ 8760136 w 12198860"/>
                    <a:gd name="connsiteY3" fmla="*/ 4664424 h 4693327"/>
                    <a:gd name="connsiteX4" fmla="*/ 7860249 w 12198860"/>
                    <a:gd name="connsiteY4" fmla="*/ 4225874 h 4693327"/>
                    <a:gd name="connsiteX5" fmla="*/ 7198091 w 12198860"/>
                    <a:gd name="connsiteY5" fmla="*/ 3888789 h 4693327"/>
                    <a:gd name="connsiteX6" fmla="*/ 0 w 12198860"/>
                    <a:gd name="connsiteY6" fmla="*/ 370751 h 4693327"/>
                    <a:gd name="connsiteX7" fmla="*/ 0 w 12198860"/>
                    <a:gd name="connsiteY7" fmla="*/ 309376 h 4693327"/>
                    <a:gd name="connsiteX8" fmla="*/ 0 w 12198860"/>
                    <a:gd name="connsiteY8" fmla="*/ 221927 h 4693327"/>
                    <a:gd name="connsiteX9" fmla="*/ 0 w 12198860"/>
                    <a:gd name="connsiteY9" fmla="*/ 160552 h 4693327"/>
                    <a:gd name="connsiteX10" fmla="*/ 0 w 12198860"/>
                    <a:gd name="connsiteY10" fmla="*/ 148824 h 4693327"/>
                    <a:gd name="connsiteX11" fmla="*/ 0 w 12198860"/>
                    <a:gd name="connsiteY11" fmla="*/ 87449 h 4693327"/>
                    <a:gd name="connsiteX12" fmla="*/ 0 w 12198860"/>
                    <a:gd name="connsiteY12" fmla="*/ 0 h 46933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198860" h="4693327">
                      <a:moveTo>
                        <a:pt x="0" y="0"/>
                      </a:moveTo>
                      <a:lnTo>
                        <a:pt x="12197300" y="3621976"/>
                      </a:lnTo>
                      <a:lnTo>
                        <a:pt x="12198860" y="4693327"/>
                      </a:lnTo>
                      <a:lnTo>
                        <a:pt x="8760136" y="4664424"/>
                      </a:lnTo>
                      <a:lnTo>
                        <a:pt x="7860249" y="4225874"/>
                      </a:lnTo>
                      <a:lnTo>
                        <a:pt x="7198091" y="3888789"/>
                      </a:lnTo>
                      <a:lnTo>
                        <a:pt x="0" y="370751"/>
                      </a:lnTo>
                      <a:lnTo>
                        <a:pt x="0" y="309376"/>
                      </a:lnTo>
                      <a:lnTo>
                        <a:pt x="0" y="221927"/>
                      </a:lnTo>
                      <a:lnTo>
                        <a:pt x="0" y="160552"/>
                      </a:lnTo>
                      <a:lnTo>
                        <a:pt x="0" y="148824"/>
                      </a:lnTo>
                      <a:lnTo>
                        <a:pt x="0" y="87449"/>
                      </a:lnTo>
                      <a:lnTo>
                        <a:pt x="0" y="0"/>
                      </a:lnTo>
                      <a:close/>
                    </a:path>
                  </a:pathLst>
                </a:custGeom>
                <a:solidFill>
                  <a:schemeClr val="bg1">
                    <a:lumMod val="85000"/>
                  </a:schemeClr>
                </a:solidFill>
                <a:ln>
                  <a:noFill/>
                </a:ln>
                <a:effectLst>
                  <a:outerShdw blurRad="76200" dist="381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grpSp>
              <p:nvGrpSpPr>
                <p:cNvPr id="172" name="Group 244">
                  <a:extLst>
                    <a:ext uri="{FF2B5EF4-FFF2-40B4-BE49-F238E27FC236}">
                      <a16:creationId xmlns:a16="http://schemas.microsoft.com/office/drawing/2014/main" id="{5F76F06B-AE3E-41A6-8187-79FD690CB9E0}"/>
                    </a:ext>
                  </a:extLst>
                </p:cNvPr>
                <p:cNvGrpSpPr/>
                <p:nvPr/>
              </p:nvGrpSpPr>
              <p:grpSpPr>
                <a:xfrm>
                  <a:off x="-12666" y="2203354"/>
                  <a:ext cx="12040365" cy="4508851"/>
                  <a:chOff x="-12666" y="2203354"/>
                  <a:chExt cx="12040365" cy="4508851"/>
                </a:xfrm>
              </p:grpSpPr>
              <p:sp>
                <p:nvSpPr>
                  <p:cNvPr id="173" name="Freeform: Shape 191">
                    <a:extLst>
                      <a:ext uri="{FF2B5EF4-FFF2-40B4-BE49-F238E27FC236}">
                        <a16:creationId xmlns:a16="http://schemas.microsoft.com/office/drawing/2014/main" id="{F125B43D-0719-4CA4-8C76-72300A20EB36}"/>
                      </a:ext>
                    </a:extLst>
                  </p:cNvPr>
                  <p:cNvSpPr/>
                  <p:nvPr/>
                </p:nvSpPr>
                <p:spPr>
                  <a:xfrm>
                    <a:off x="-12666" y="2203354"/>
                    <a:ext cx="1201748" cy="485785"/>
                  </a:xfrm>
                  <a:custGeom>
                    <a:avLst/>
                    <a:gdLst>
                      <a:gd name="connsiteX0" fmla="*/ 0 w 1201748"/>
                      <a:gd name="connsiteY0" fmla="*/ 0 h 485785"/>
                      <a:gd name="connsiteX1" fmla="*/ 1201748 w 1201748"/>
                      <a:gd name="connsiteY1" fmla="*/ 363002 h 485785"/>
                      <a:gd name="connsiteX2" fmla="*/ 539869 w 1201748"/>
                      <a:gd name="connsiteY2" fmla="*/ 485785 h 485785"/>
                      <a:gd name="connsiteX3" fmla="*/ 0 w 1201748"/>
                      <a:gd name="connsiteY3" fmla="*/ 221926 h 485785"/>
                    </a:gdLst>
                    <a:ahLst/>
                    <a:cxnLst>
                      <a:cxn ang="0">
                        <a:pos x="connsiteX0" y="connsiteY0"/>
                      </a:cxn>
                      <a:cxn ang="0">
                        <a:pos x="connsiteX1" y="connsiteY1"/>
                      </a:cxn>
                      <a:cxn ang="0">
                        <a:pos x="connsiteX2" y="connsiteY2"/>
                      </a:cxn>
                      <a:cxn ang="0">
                        <a:pos x="connsiteX3" y="connsiteY3"/>
                      </a:cxn>
                    </a:cxnLst>
                    <a:rect l="l" t="t" r="r" b="b"/>
                    <a:pathLst>
                      <a:path w="1201748" h="485785">
                        <a:moveTo>
                          <a:pt x="0" y="0"/>
                        </a:moveTo>
                        <a:lnTo>
                          <a:pt x="1201748" y="363002"/>
                        </a:lnTo>
                        <a:lnTo>
                          <a:pt x="539869" y="485785"/>
                        </a:lnTo>
                        <a:lnTo>
                          <a:pt x="0" y="221926"/>
                        </a:lnTo>
                        <a:close/>
                      </a:path>
                    </a:pathLst>
                  </a:custGeom>
                  <a:solidFill>
                    <a:srgbClr val="008F88"/>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prstClr val="white"/>
                      </a:solidFill>
                      <a:latin typeface="Arial Nova Cond" panose="020B0506020202020204" pitchFamily="34" charset="0"/>
                    </a:endParaRPr>
                  </a:p>
                </p:txBody>
              </p:sp>
              <p:sp>
                <p:nvSpPr>
                  <p:cNvPr id="174" name="Freeform: Shape 82">
                    <a:extLst>
                      <a:ext uri="{FF2B5EF4-FFF2-40B4-BE49-F238E27FC236}">
                        <a16:creationId xmlns:a16="http://schemas.microsoft.com/office/drawing/2014/main" id="{BA0115BF-0140-40E3-A1CF-0A4049CDCDC9}"/>
                      </a:ext>
                    </a:extLst>
                  </p:cNvPr>
                  <p:cNvSpPr/>
                  <p:nvPr/>
                </p:nvSpPr>
                <p:spPr>
                  <a:xfrm>
                    <a:off x="671643" y="2626691"/>
                    <a:ext cx="2134607" cy="633993"/>
                  </a:xfrm>
                  <a:custGeom>
                    <a:avLst/>
                    <a:gdLst>
                      <a:gd name="connsiteX0" fmla="*/ 717183 w 2134607"/>
                      <a:gd name="connsiteY0" fmla="*/ 0 h 633993"/>
                      <a:gd name="connsiteX1" fmla="*/ 2134607 w 2134607"/>
                      <a:gd name="connsiteY1" fmla="*/ 428149 h 633993"/>
                      <a:gd name="connsiteX2" fmla="*/ 1024973 w 2134607"/>
                      <a:gd name="connsiteY2" fmla="*/ 633993 h 633993"/>
                      <a:gd name="connsiteX3" fmla="*/ 0 w 2134607"/>
                      <a:gd name="connsiteY3" fmla="*/ 133041 h 633993"/>
                      <a:gd name="connsiteX4" fmla="*/ 717183 w 2134607"/>
                      <a:gd name="connsiteY4" fmla="*/ 0 h 6339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34607" h="633993">
                        <a:moveTo>
                          <a:pt x="717183" y="0"/>
                        </a:moveTo>
                        <a:lnTo>
                          <a:pt x="2134607" y="428149"/>
                        </a:lnTo>
                        <a:lnTo>
                          <a:pt x="1024973" y="633993"/>
                        </a:lnTo>
                        <a:lnTo>
                          <a:pt x="0" y="133041"/>
                        </a:lnTo>
                        <a:lnTo>
                          <a:pt x="717183" y="0"/>
                        </a:lnTo>
                        <a:close/>
                      </a:path>
                    </a:pathLst>
                  </a:custGeom>
                  <a:solidFill>
                    <a:srgbClr val="008F88"/>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prstClr val="white"/>
                      </a:solidFill>
                      <a:latin typeface="Arial Nova Cond" panose="020B0506020202020204" pitchFamily="34" charset="0"/>
                    </a:endParaRPr>
                  </a:p>
                </p:txBody>
              </p:sp>
              <p:sp>
                <p:nvSpPr>
                  <p:cNvPr id="175" name="Freeform: Shape 79">
                    <a:extLst>
                      <a:ext uri="{FF2B5EF4-FFF2-40B4-BE49-F238E27FC236}">
                        <a16:creationId xmlns:a16="http://schemas.microsoft.com/office/drawing/2014/main" id="{B5BDEAE2-2C8E-44EC-AC2D-9D261E4C9F76}"/>
                      </a:ext>
                    </a:extLst>
                  </p:cNvPr>
                  <p:cNvSpPr/>
                  <p:nvPr/>
                </p:nvSpPr>
                <p:spPr>
                  <a:xfrm>
                    <a:off x="1841056" y="3115176"/>
                    <a:ext cx="2658343" cy="743907"/>
                  </a:xfrm>
                  <a:custGeom>
                    <a:avLst/>
                    <a:gdLst>
                      <a:gd name="connsiteX0" fmla="*/ 1164939 w 2658343"/>
                      <a:gd name="connsiteY0" fmla="*/ 0 h 743907"/>
                      <a:gd name="connsiteX1" fmla="*/ 2658343 w 2658343"/>
                      <a:gd name="connsiteY1" fmla="*/ 451100 h 743907"/>
                      <a:gd name="connsiteX2" fmla="*/ 1079917 w 2658343"/>
                      <a:gd name="connsiteY2" fmla="*/ 743907 h 743907"/>
                      <a:gd name="connsiteX3" fmla="*/ 0 w 2658343"/>
                      <a:gd name="connsiteY3" fmla="*/ 216103 h 743907"/>
                      <a:gd name="connsiteX4" fmla="*/ 1164939 w 2658343"/>
                      <a:gd name="connsiteY4" fmla="*/ 0 h 74390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658343" h="743907">
                        <a:moveTo>
                          <a:pt x="1164939" y="0"/>
                        </a:moveTo>
                        <a:lnTo>
                          <a:pt x="2658343" y="451100"/>
                        </a:lnTo>
                        <a:lnTo>
                          <a:pt x="1079917" y="743907"/>
                        </a:lnTo>
                        <a:lnTo>
                          <a:pt x="0" y="216103"/>
                        </a:lnTo>
                        <a:lnTo>
                          <a:pt x="1164939" y="0"/>
                        </a:lnTo>
                        <a:close/>
                      </a:path>
                    </a:pathLst>
                  </a:custGeom>
                  <a:solidFill>
                    <a:srgbClr val="008F88"/>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prstClr val="white"/>
                      </a:solidFill>
                      <a:latin typeface="Arial Nova Cond" panose="020B0506020202020204" pitchFamily="34" charset="0"/>
                    </a:endParaRPr>
                  </a:p>
                </p:txBody>
              </p:sp>
              <p:sp>
                <p:nvSpPr>
                  <p:cNvPr id="176" name="Freeform: Shape 94">
                    <a:extLst>
                      <a:ext uri="{FF2B5EF4-FFF2-40B4-BE49-F238E27FC236}">
                        <a16:creationId xmlns:a16="http://schemas.microsoft.com/office/drawing/2014/main" id="{38C222D4-B2A3-49B5-97B3-1B1170DA21AA}"/>
                      </a:ext>
                    </a:extLst>
                  </p:cNvPr>
                  <p:cNvSpPr/>
                  <p:nvPr/>
                </p:nvSpPr>
                <p:spPr>
                  <a:xfrm>
                    <a:off x="3065413" y="3626611"/>
                    <a:ext cx="3141869" cy="836080"/>
                  </a:xfrm>
                  <a:custGeom>
                    <a:avLst/>
                    <a:gdLst>
                      <a:gd name="connsiteX0" fmla="*/ 1633731 w 3141869"/>
                      <a:gd name="connsiteY0" fmla="*/ 0 h 836080"/>
                      <a:gd name="connsiteX1" fmla="*/ 3141869 w 3141869"/>
                      <a:gd name="connsiteY1" fmla="*/ 455551 h 836080"/>
                      <a:gd name="connsiteX2" fmla="*/ 1090571 w 3141869"/>
                      <a:gd name="connsiteY2" fmla="*/ 836080 h 836080"/>
                      <a:gd name="connsiteX3" fmla="*/ 0 w 3141869"/>
                      <a:gd name="connsiteY3" fmla="*/ 303067 h 836080"/>
                      <a:gd name="connsiteX4" fmla="*/ 1633731 w 3141869"/>
                      <a:gd name="connsiteY4" fmla="*/ 0 h 8360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41869" h="836080">
                        <a:moveTo>
                          <a:pt x="1633731" y="0"/>
                        </a:moveTo>
                        <a:lnTo>
                          <a:pt x="3141869" y="455551"/>
                        </a:lnTo>
                        <a:lnTo>
                          <a:pt x="1090571" y="836080"/>
                        </a:lnTo>
                        <a:lnTo>
                          <a:pt x="0" y="303067"/>
                        </a:lnTo>
                        <a:lnTo>
                          <a:pt x="1633731" y="0"/>
                        </a:lnTo>
                        <a:close/>
                      </a:path>
                    </a:pathLst>
                  </a:custGeom>
                  <a:solidFill>
                    <a:srgbClr val="008F88"/>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prstClr val="white"/>
                      </a:solidFill>
                      <a:latin typeface="Arial Nova Cond" panose="020B0506020202020204" pitchFamily="34" charset="0"/>
                    </a:endParaRPr>
                  </a:p>
                </p:txBody>
              </p:sp>
              <p:sp>
                <p:nvSpPr>
                  <p:cNvPr id="177" name="Freeform: Shape 92">
                    <a:extLst>
                      <a:ext uri="{FF2B5EF4-FFF2-40B4-BE49-F238E27FC236}">
                        <a16:creationId xmlns:a16="http://schemas.microsoft.com/office/drawing/2014/main" id="{C11680B8-E013-42E7-988E-9486508ABE37}"/>
                      </a:ext>
                    </a:extLst>
                  </p:cNvPr>
                  <p:cNvSpPr/>
                  <p:nvPr/>
                </p:nvSpPr>
                <p:spPr>
                  <a:xfrm>
                    <a:off x="4300424" y="4142499"/>
                    <a:ext cx="3859362" cy="1010255"/>
                  </a:xfrm>
                  <a:custGeom>
                    <a:avLst/>
                    <a:gdLst>
                      <a:gd name="connsiteX0" fmla="*/ 2106604 w 3859362"/>
                      <a:gd name="connsiteY0" fmla="*/ 0 h 1010255"/>
                      <a:gd name="connsiteX1" fmla="*/ 3859362 w 3859362"/>
                      <a:gd name="connsiteY1" fmla="*/ 529441 h 1010255"/>
                      <a:gd name="connsiteX2" fmla="*/ 1267464 w 3859362"/>
                      <a:gd name="connsiteY2" fmla="*/ 1010255 h 1010255"/>
                      <a:gd name="connsiteX3" fmla="*/ 0 w 3859362"/>
                      <a:gd name="connsiteY3" fmla="*/ 390787 h 1010255"/>
                      <a:gd name="connsiteX4" fmla="*/ 2106604 w 3859362"/>
                      <a:gd name="connsiteY4" fmla="*/ 0 h 10102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59362" h="1010255">
                        <a:moveTo>
                          <a:pt x="2106604" y="0"/>
                        </a:moveTo>
                        <a:lnTo>
                          <a:pt x="3859362" y="529441"/>
                        </a:lnTo>
                        <a:lnTo>
                          <a:pt x="1267464" y="1010255"/>
                        </a:lnTo>
                        <a:lnTo>
                          <a:pt x="0" y="390787"/>
                        </a:lnTo>
                        <a:lnTo>
                          <a:pt x="2106604" y="0"/>
                        </a:lnTo>
                        <a:close/>
                      </a:path>
                    </a:pathLst>
                  </a:custGeom>
                  <a:solidFill>
                    <a:srgbClr val="008F88"/>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178" name="Freeform: Shape 74">
                    <a:extLst>
                      <a:ext uri="{FF2B5EF4-FFF2-40B4-BE49-F238E27FC236}">
                        <a16:creationId xmlns:a16="http://schemas.microsoft.com/office/drawing/2014/main" id="{78EB2173-C436-4D7F-A792-A90FB8CB8380}"/>
                      </a:ext>
                    </a:extLst>
                  </p:cNvPr>
                  <p:cNvSpPr/>
                  <p:nvPr/>
                </p:nvSpPr>
                <p:spPr>
                  <a:xfrm>
                    <a:off x="5712327" y="4732275"/>
                    <a:ext cx="4484588" cy="1140448"/>
                  </a:xfrm>
                  <a:custGeom>
                    <a:avLst/>
                    <a:gdLst>
                      <a:gd name="connsiteX0" fmla="*/ 2647204 w 4484588"/>
                      <a:gd name="connsiteY0" fmla="*/ 0 h 1140448"/>
                      <a:gd name="connsiteX1" fmla="*/ 4484588 w 4484588"/>
                      <a:gd name="connsiteY1" fmla="*/ 555004 h 1140448"/>
                      <a:gd name="connsiteX2" fmla="*/ 1328657 w 4484588"/>
                      <a:gd name="connsiteY2" fmla="*/ 1140448 h 1140448"/>
                      <a:gd name="connsiteX3" fmla="*/ 0 w 4484588"/>
                      <a:gd name="connsiteY3" fmla="*/ 491072 h 1140448"/>
                      <a:gd name="connsiteX4" fmla="*/ 2647204 w 4484588"/>
                      <a:gd name="connsiteY4" fmla="*/ 0 h 114044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84588" h="1140448">
                        <a:moveTo>
                          <a:pt x="2647204" y="0"/>
                        </a:moveTo>
                        <a:lnTo>
                          <a:pt x="4484588" y="555004"/>
                        </a:lnTo>
                        <a:lnTo>
                          <a:pt x="1328657" y="1140448"/>
                        </a:lnTo>
                        <a:lnTo>
                          <a:pt x="0" y="491072"/>
                        </a:lnTo>
                        <a:lnTo>
                          <a:pt x="2647204" y="0"/>
                        </a:lnTo>
                        <a:close/>
                      </a:path>
                    </a:pathLst>
                  </a:custGeom>
                  <a:solidFill>
                    <a:srgbClr val="008F88"/>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a:solidFill>
                        <a:prstClr val="white"/>
                      </a:solidFill>
                      <a:latin typeface="Arial Nova Cond" panose="020B0506020202020204" pitchFamily="34" charset="0"/>
                    </a:endParaRPr>
                  </a:p>
                </p:txBody>
              </p:sp>
              <p:sp>
                <p:nvSpPr>
                  <p:cNvPr id="179" name="Freeform: Shape 71">
                    <a:extLst>
                      <a:ext uri="{FF2B5EF4-FFF2-40B4-BE49-F238E27FC236}">
                        <a16:creationId xmlns:a16="http://schemas.microsoft.com/office/drawing/2014/main" id="{16BB3D9E-81FF-4AFE-A63C-FF56F67D0731}"/>
                      </a:ext>
                    </a:extLst>
                  </p:cNvPr>
                  <p:cNvSpPr/>
                  <p:nvPr/>
                </p:nvSpPr>
                <p:spPr>
                  <a:xfrm>
                    <a:off x="7185426" y="5347615"/>
                    <a:ext cx="4842273" cy="1364590"/>
                  </a:xfrm>
                  <a:custGeom>
                    <a:avLst/>
                    <a:gdLst>
                      <a:gd name="connsiteX0" fmla="*/ 3211236 w 4842273"/>
                      <a:gd name="connsiteY0" fmla="*/ 0 h 1359147"/>
                      <a:gd name="connsiteX1" fmla="*/ 4827759 w 4842273"/>
                      <a:gd name="connsiteY1" fmla="*/ 488290 h 1359147"/>
                      <a:gd name="connsiteX2" fmla="*/ 4842273 w 4842273"/>
                      <a:gd name="connsiteY2" fmla="*/ 1351889 h 1359147"/>
                      <a:gd name="connsiteX3" fmla="*/ 1562045 w 4842273"/>
                      <a:gd name="connsiteY3" fmla="*/ 1359147 h 1359147"/>
                      <a:gd name="connsiteX4" fmla="*/ 0 w 4842273"/>
                      <a:gd name="connsiteY4" fmla="*/ 595704 h 1359147"/>
                      <a:gd name="connsiteX5" fmla="*/ 3211236 w 4842273"/>
                      <a:gd name="connsiteY5" fmla="*/ 0 h 1359147"/>
                      <a:gd name="connsiteX0" fmla="*/ 3211236 w 4842273"/>
                      <a:gd name="connsiteY0" fmla="*/ 0 h 1377290"/>
                      <a:gd name="connsiteX1" fmla="*/ 4827759 w 4842273"/>
                      <a:gd name="connsiteY1" fmla="*/ 488290 h 1377290"/>
                      <a:gd name="connsiteX2" fmla="*/ 4842273 w 4842273"/>
                      <a:gd name="connsiteY2" fmla="*/ 1351889 h 1377290"/>
                      <a:gd name="connsiteX3" fmla="*/ 3341858 w 4842273"/>
                      <a:gd name="connsiteY3" fmla="*/ 1377290 h 1377290"/>
                      <a:gd name="connsiteX4" fmla="*/ 1562045 w 4842273"/>
                      <a:gd name="connsiteY4" fmla="*/ 1359147 h 1377290"/>
                      <a:gd name="connsiteX5" fmla="*/ 0 w 4842273"/>
                      <a:gd name="connsiteY5" fmla="*/ 595704 h 1377290"/>
                      <a:gd name="connsiteX6" fmla="*/ 3211236 w 4842273"/>
                      <a:gd name="connsiteY6" fmla="*/ 0 h 1377290"/>
                      <a:gd name="connsiteX0" fmla="*/ 3211236 w 4842273"/>
                      <a:gd name="connsiteY0" fmla="*/ 0 h 1359147"/>
                      <a:gd name="connsiteX1" fmla="*/ 4827759 w 4842273"/>
                      <a:gd name="connsiteY1" fmla="*/ 488290 h 1359147"/>
                      <a:gd name="connsiteX2" fmla="*/ 4842273 w 4842273"/>
                      <a:gd name="connsiteY2" fmla="*/ 1351889 h 1359147"/>
                      <a:gd name="connsiteX3" fmla="*/ 1562045 w 4842273"/>
                      <a:gd name="connsiteY3" fmla="*/ 1359147 h 1359147"/>
                      <a:gd name="connsiteX4" fmla="*/ 0 w 4842273"/>
                      <a:gd name="connsiteY4" fmla="*/ 595704 h 1359147"/>
                      <a:gd name="connsiteX5" fmla="*/ 3211236 w 4842273"/>
                      <a:gd name="connsiteY5" fmla="*/ 0 h 1359147"/>
                      <a:gd name="connsiteX0" fmla="*/ 3211236 w 4842273"/>
                      <a:gd name="connsiteY0" fmla="*/ 0 h 1364590"/>
                      <a:gd name="connsiteX1" fmla="*/ 4827759 w 4842273"/>
                      <a:gd name="connsiteY1" fmla="*/ 488290 h 1364590"/>
                      <a:gd name="connsiteX2" fmla="*/ 4842273 w 4842273"/>
                      <a:gd name="connsiteY2" fmla="*/ 1351889 h 1364590"/>
                      <a:gd name="connsiteX3" fmla="*/ 3367258 w 4842273"/>
                      <a:gd name="connsiteY3" fmla="*/ 1364590 h 1364590"/>
                      <a:gd name="connsiteX4" fmla="*/ 1562045 w 4842273"/>
                      <a:gd name="connsiteY4" fmla="*/ 1359147 h 1364590"/>
                      <a:gd name="connsiteX5" fmla="*/ 0 w 4842273"/>
                      <a:gd name="connsiteY5" fmla="*/ 595704 h 1364590"/>
                      <a:gd name="connsiteX6" fmla="*/ 3211236 w 4842273"/>
                      <a:gd name="connsiteY6" fmla="*/ 0 h 1364590"/>
                      <a:gd name="connsiteX0" fmla="*/ 3211236 w 4842273"/>
                      <a:gd name="connsiteY0" fmla="*/ 0 h 1364590"/>
                      <a:gd name="connsiteX1" fmla="*/ 4827759 w 4842273"/>
                      <a:gd name="connsiteY1" fmla="*/ 488290 h 1364590"/>
                      <a:gd name="connsiteX2" fmla="*/ 4842273 w 4842273"/>
                      <a:gd name="connsiteY2" fmla="*/ 1351889 h 1364590"/>
                      <a:gd name="connsiteX3" fmla="*/ 3367258 w 4842273"/>
                      <a:gd name="connsiteY3" fmla="*/ 1364590 h 1364590"/>
                      <a:gd name="connsiteX4" fmla="*/ 1562045 w 4842273"/>
                      <a:gd name="connsiteY4" fmla="*/ 1359147 h 1364590"/>
                      <a:gd name="connsiteX5" fmla="*/ 662158 w 4842273"/>
                      <a:gd name="connsiteY5" fmla="*/ 945489 h 1364590"/>
                      <a:gd name="connsiteX6" fmla="*/ 0 w 4842273"/>
                      <a:gd name="connsiteY6" fmla="*/ 595704 h 1364590"/>
                      <a:gd name="connsiteX7" fmla="*/ 3211236 w 4842273"/>
                      <a:gd name="connsiteY7" fmla="*/ 0 h 1364590"/>
                      <a:gd name="connsiteX0" fmla="*/ 3211236 w 4842273"/>
                      <a:gd name="connsiteY0" fmla="*/ 0 h 1364590"/>
                      <a:gd name="connsiteX1" fmla="*/ 4827759 w 4842273"/>
                      <a:gd name="connsiteY1" fmla="*/ 488290 h 1364590"/>
                      <a:gd name="connsiteX2" fmla="*/ 4842273 w 4842273"/>
                      <a:gd name="connsiteY2" fmla="*/ 1351889 h 1364590"/>
                      <a:gd name="connsiteX3" fmla="*/ 3367258 w 4842273"/>
                      <a:gd name="connsiteY3" fmla="*/ 1364590 h 1364590"/>
                      <a:gd name="connsiteX4" fmla="*/ 1562045 w 4842273"/>
                      <a:gd name="connsiteY4" fmla="*/ 1359147 h 1364590"/>
                      <a:gd name="connsiteX5" fmla="*/ 0 w 4842273"/>
                      <a:gd name="connsiteY5" fmla="*/ 595704 h 1364590"/>
                      <a:gd name="connsiteX6" fmla="*/ 3211236 w 4842273"/>
                      <a:gd name="connsiteY6" fmla="*/ 0 h 1364590"/>
                      <a:gd name="connsiteX0" fmla="*/ 3211236 w 4842273"/>
                      <a:gd name="connsiteY0" fmla="*/ 0 h 1364590"/>
                      <a:gd name="connsiteX1" fmla="*/ 4827759 w 4842273"/>
                      <a:gd name="connsiteY1" fmla="*/ 488290 h 1364590"/>
                      <a:gd name="connsiteX2" fmla="*/ 4842273 w 4842273"/>
                      <a:gd name="connsiteY2" fmla="*/ 1351889 h 1364590"/>
                      <a:gd name="connsiteX3" fmla="*/ 3367258 w 4842273"/>
                      <a:gd name="connsiteY3" fmla="*/ 1364590 h 1364590"/>
                      <a:gd name="connsiteX4" fmla="*/ 1562045 w 4842273"/>
                      <a:gd name="connsiteY4" fmla="*/ 1359147 h 1364590"/>
                      <a:gd name="connsiteX5" fmla="*/ 662158 w 4842273"/>
                      <a:gd name="connsiteY5" fmla="*/ 932789 h 1364590"/>
                      <a:gd name="connsiteX6" fmla="*/ 0 w 4842273"/>
                      <a:gd name="connsiteY6" fmla="*/ 595704 h 1364590"/>
                      <a:gd name="connsiteX7" fmla="*/ 3211236 w 4842273"/>
                      <a:gd name="connsiteY7" fmla="*/ 0 h 1364590"/>
                      <a:gd name="connsiteX0" fmla="*/ 3211236 w 4842273"/>
                      <a:gd name="connsiteY0" fmla="*/ 0 h 1364590"/>
                      <a:gd name="connsiteX1" fmla="*/ 3951458 w 4842273"/>
                      <a:gd name="connsiteY1" fmla="*/ 221589 h 1364590"/>
                      <a:gd name="connsiteX2" fmla="*/ 4827759 w 4842273"/>
                      <a:gd name="connsiteY2" fmla="*/ 488290 h 1364590"/>
                      <a:gd name="connsiteX3" fmla="*/ 4842273 w 4842273"/>
                      <a:gd name="connsiteY3" fmla="*/ 1351889 h 1364590"/>
                      <a:gd name="connsiteX4" fmla="*/ 3367258 w 4842273"/>
                      <a:gd name="connsiteY4" fmla="*/ 1364590 h 1364590"/>
                      <a:gd name="connsiteX5" fmla="*/ 1562045 w 4842273"/>
                      <a:gd name="connsiteY5" fmla="*/ 1359147 h 1364590"/>
                      <a:gd name="connsiteX6" fmla="*/ 662158 w 4842273"/>
                      <a:gd name="connsiteY6" fmla="*/ 932789 h 1364590"/>
                      <a:gd name="connsiteX7" fmla="*/ 0 w 4842273"/>
                      <a:gd name="connsiteY7" fmla="*/ 595704 h 1364590"/>
                      <a:gd name="connsiteX8" fmla="*/ 3211236 w 4842273"/>
                      <a:gd name="connsiteY8" fmla="*/ 0 h 1364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42273" h="1364590">
                        <a:moveTo>
                          <a:pt x="3211236" y="0"/>
                        </a:moveTo>
                        <a:lnTo>
                          <a:pt x="3951458" y="221589"/>
                        </a:lnTo>
                        <a:lnTo>
                          <a:pt x="4827759" y="488290"/>
                        </a:lnTo>
                        <a:lnTo>
                          <a:pt x="4842273" y="1351889"/>
                        </a:lnTo>
                        <a:lnTo>
                          <a:pt x="3367258" y="1364590"/>
                        </a:lnTo>
                        <a:lnTo>
                          <a:pt x="1562045" y="1359147"/>
                        </a:lnTo>
                        <a:lnTo>
                          <a:pt x="662158" y="932789"/>
                        </a:lnTo>
                        <a:lnTo>
                          <a:pt x="0" y="595704"/>
                        </a:lnTo>
                        <a:lnTo>
                          <a:pt x="3211236" y="0"/>
                        </a:lnTo>
                        <a:close/>
                      </a:path>
                    </a:pathLst>
                  </a:custGeom>
                  <a:solidFill>
                    <a:srgbClr val="008F88"/>
                  </a:solidFill>
                  <a:ln>
                    <a:noFill/>
                  </a:ln>
                  <a:effectLst>
                    <a:outerShdw blurRad="152400" sx="102000" sy="102000" algn="ctr"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Nova Cond" panose="020B0506020202020204" pitchFamily="34" charset="0"/>
                    </a:endParaRPr>
                  </a:p>
                </p:txBody>
              </p:sp>
            </p:grpSp>
          </p:grpSp>
          <p:grpSp>
            <p:nvGrpSpPr>
              <p:cNvPr id="112" name="Group 246">
                <a:extLst>
                  <a:ext uri="{FF2B5EF4-FFF2-40B4-BE49-F238E27FC236}">
                    <a16:creationId xmlns:a16="http://schemas.microsoft.com/office/drawing/2014/main" id="{24FDC7CF-DF10-4FE4-8DB9-159C4C00817E}"/>
                  </a:ext>
                </a:extLst>
              </p:cNvPr>
              <p:cNvGrpSpPr/>
              <p:nvPr/>
            </p:nvGrpSpPr>
            <p:grpSpPr>
              <a:xfrm>
                <a:off x="294682" y="1893562"/>
                <a:ext cx="10124558" cy="4356104"/>
                <a:chOff x="294682" y="1893562"/>
                <a:chExt cx="10124558" cy="4356104"/>
              </a:xfrm>
            </p:grpSpPr>
            <p:grpSp>
              <p:nvGrpSpPr>
                <p:cNvPr id="113" name="Group 148">
                  <a:extLst>
                    <a:ext uri="{FF2B5EF4-FFF2-40B4-BE49-F238E27FC236}">
                      <a16:creationId xmlns:a16="http://schemas.microsoft.com/office/drawing/2014/main" id="{4D9FEB9D-294E-4CF3-A37B-090E84348B27}"/>
                    </a:ext>
                  </a:extLst>
                </p:cNvPr>
                <p:cNvGrpSpPr/>
                <p:nvPr/>
              </p:nvGrpSpPr>
              <p:grpSpPr>
                <a:xfrm>
                  <a:off x="294682" y="1893562"/>
                  <a:ext cx="374528" cy="699516"/>
                  <a:chOff x="5192244" y="3144284"/>
                  <a:chExt cx="836966" cy="1563228"/>
                </a:xfrm>
              </p:grpSpPr>
              <p:grpSp>
                <p:nvGrpSpPr>
                  <p:cNvPr id="164" name="Group 149">
                    <a:extLst>
                      <a:ext uri="{FF2B5EF4-FFF2-40B4-BE49-F238E27FC236}">
                        <a16:creationId xmlns:a16="http://schemas.microsoft.com/office/drawing/2014/main" id="{D3D4AB58-187E-486A-88C7-6D1743777E24}"/>
                      </a:ext>
                    </a:extLst>
                  </p:cNvPr>
                  <p:cNvGrpSpPr/>
                  <p:nvPr/>
                </p:nvGrpSpPr>
                <p:grpSpPr>
                  <a:xfrm>
                    <a:off x="5193907" y="4218102"/>
                    <a:ext cx="833640" cy="489410"/>
                    <a:chOff x="5184190" y="4218102"/>
                    <a:chExt cx="833640" cy="489410"/>
                  </a:xfrm>
                </p:grpSpPr>
                <p:sp>
                  <p:nvSpPr>
                    <p:cNvPr id="168" name="Freeform: Shape 153">
                      <a:extLst>
                        <a:ext uri="{FF2B5EF4-FFF2-40B4-BE49-F238E27FC236}">
                          <a16:creationId xmlns:a16="http://schemas.microsoft.com/office/drawing/2014/main" id="{5C645BE4-1855-4FEF-A852-B3A634E5B57A}"/>
                        </a:ext>
                      </a:extLst>
                    </p:cNvPr>
                    <p:cNvSpPr/>
                    <p:nvPr/>
                  </p:nvSpPr>
                  <p:spPr>
                    <a:xfrm>
                      <a:off x="5184190" y="4291816"/>
                      <a:ext cx="833640" cy="415696"/>
                    </a:xfrm>
                    <a:custGeom>
                      <a:avLst/>
                      <a:gdLst>
                        <a:gd name="connsiteX0" fmla="*/ 416820 w 833640"/>
                        <a:gd name="connsiteY0" fmla="*/ 0 h 415696"/>
                        <a:gd name="connsiteX1" fmla="*/ 711556 w 833640"/>
                        <a:gd name="connsiteY1" fmla="*/ 60877 h 415696"/>
                        <a:gd name="connsiteX2" fmla="*/ 784847 w 833640"/>
                        <a:gd name="connsiteY2" fmla="*/ 115083 h 415696"/>
                        <a:gd name="connsiteX3" fmla="*/ 833640 w 833640"/>
                        <a:gd name="connsiteY3" fmla="*/ 115083 h 415696"/>
                        <a:gd name="connsiteX4" fmla="*/ 833640 w 833640"/>
                        <a:gd name="connsiteY4" fmla="*/ 207848 h 415696"/>
                        <a:gd name="connsiteX5" fmla="*/ 833640 w 833640"/>
                        <a:gd name="connsiteY5" fmla="*/ 213240 h 415696"/>
                        <a:gd name="connsiteX6" fmla="*/ 832550 w 833640"/>
                        <a:gd name="connsiteY6" fmla="*/ 213240 h 415696"/>
                        <a:gd name="connsiteX7" fmla="*/ 825172 w 833640"/>
                        <a:gd name="connsiteY7" fmla="*/ 249737 h 415696"/>
                        <a:gd name="connsiteX8" fmla="*/ 416820 w 833640"/>
                        <a:gd name="connsiteY8" fmla="*/ 415696 h 415696"/>
                        <a:gd name="connsiteX9" fmla="*/ 8469 w 833640"/>
                        <a:gd name="connsiteY9" fmla="*/ 249737 h 415696"/>
                        <a:gd name="connsiteX10" fmla="*/ 1090 w 833640"/>
                        <a:gd name="connsiteY10" fmla="*/ 213240 h 415696"/>
                        <a:gd name="connsiteX11" fmla="*/ 0 w 833640"/>
                        <a:gd name="connsiteY11" fmla="*/ 213240 h 415696"/>
                        <a:gd name="connsiteX12" fmla="*/ 0 w 833640"/>
                        <a:gd name="connsiteY12" fmla="*/ 207848 h 415696"/>
                        <a:gd name="connsiteX13" fmla="*/ 0 w 833640"/>
                        <a:gd name="connsiteY13" fmla="*/ 115083 h 415696"/>
                        <a:gd name="connsiteX14" fmla="*/ 48794 w 833640"/>
                        <a:gd name="connsiteY14" fmla="*/ 115083 h 415696"/>
                        <a:gd name="connsiteX15" fmla="*/ 122084 w 833640"/>
                        <a:gd name="connsiteY15" fmla="*/ 60877 h 415696"/>
                        <a:gd name="connsiteX16" fmla="*/ 416820 w 833640"/>
                        <a:gd name="connsiteY16" fmla="*/ 0 h 4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640" h="415696">
                          <a:moveTo>
                            <a:pt x="416820" y="0"/>
                          </a:moveTo>
                          <a:cubicBezTo>
                            <a:pt x="531922" y="0"/>
                            <a:pt x="636127" y="23264"/>
                            <a:pt x="711556" y="60877"/>
                          </a:cubicBezTo>
                          <a:lnTo>
                            <a:pt x="784847" y="115083"/>
                          </a:lnTo>
                          <a:lnTo>
                            <a:pt x="833640" y="115083"/>
                          </a:lnTo>
                          <a:lnTo>
                            <a:pt x="833640" y="207848"/>
                          </a:lnTo>
                          <a:lnTo>
                            <a:pt x="833640" y="213240"/>
                          </a:lnTo>
                          <a:lnTo>
                            <a:pt x="832550" y="213240"/>
                          </a:lnTo>
                          <a:lnTo>
                            <a:pt x="825172" y="249737"/>
                          </a:lnTo>
                          <a:cubicBezTo>
                            <a:pt x="786305" y="344449"/>
                            <a:pt x="618248" y="415696"/>
                            <a:pt x="416820" y="415696"/>
                          </a:cubicBezTo>
                          <a:cubicBezTo>
                            <a:pt x="215393" y="415696"/>
                            <a:pt x="47336" y="344449"/>
                            <a:pt x="8469" y="249737"/>
                          </a:cubicBezTo>
                          <a:lnTo>
                            <a:pt x="1090" y="213240"/>
                          </a:lnTo>
                          <a:lnTo>
                            <a:pt x="0" y="213240"/>
                          </a:lnTo>
                          <a:lnTo>
                            <a:pt x="0" y="207848"/>
                          </a:lnTo>
                          <a:lnTo>
                            <a:pt x="0" y="115083"/>
                          </a:lnTo>
                          <a:lnTo>
                            <a:pt x="48794" y="115083"/>
                          </a:lnTo>
                          <a:lnTo>
                            <a:pt x="122084" y="60877"/>
                          </a:lnTo>
                          <a:cubicBezTo>
                            <a:pt x="197514" y="23264"/>
                            <a:pt x="301719" y="0"/>
                            <a:pt x="416820" y="0"/>
                          </a:cubicBezTo>
                          <a:close/>
                        </a:path>
                      </a:pathLst>
                    </a:custGeom>
                    <a:solidFill>
                      <a:srgbClr val="D2D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69" name="Oval 154">
                      <a:extLst>
                        <a:ext uri="{FF2B5EF4-FFF2-40B4-BE49-F238E27FC236}">
                          <a16:creationId xmlns:a16="http://schemas.microsoft.com/office/drawing/2014/main" id="{AAFD9904-2641-4503-8A13-8151EC36099C}"/>
                        </a:ext>
                      </a:extLst>
                    </p:cNvPr>
                    <p:cNvSpPr/>
                    <p:nvPr/>
                  </p:nvSpPr>
                  <p:spPr>
                    <a:xfrm>
                      <a:off x="5184190" y="4218102"/>
                      <a:ext cx="833640" cy="415695"/>
                    </a:xfrm>
                    <a:prstGeom prst="ellipse">
                      <a:avLst/>
                    </a:prstGeom>
                    <a:solidFill>
                      <a:srgbClr val="FFFFFF"/>
                    </a:soli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70" name="Oval 241">
                      <a:extLst>
                        <a:ext uri="{FF2B5EF4-FFF2-40B4-BE49-F238E27FC236}">
                          <a16:creationId xmlns:a16="http://schemas.microsoft.com/office/drawing/2014/main" id="{89447AA2-D8A6-46BE-ACB3-667107D41161}"/>
                        </a:ext>
                      </a:extLst>
                    </p:cNvPr>
                    <p:cNvSpPr/>
                    <p:nvPr/>
                  </p:nvSpPr>
                  <p:spPr>
                    <a:xfrm>
                      <a:off x="5184190" y="4218102"/>
                      <a:ext cx="833640" cy="415695"/>
                    </a:xfrm>
                    <a:prstGeom prst="ellipse">
                      <a:avLst/>
                    </a:prstGeom>
                    <a:gradFill>
                      <a:gsLst>
                        <a:gs pos="0">
                          <a:schemeClr val="tx1">
                            <a:alpha val="20000"/>
                          </a:schemeClr>
                        </a:gs>
                        <a:gs pos="59000">
                          <a:schemeClr val="tx1">
                            <a:alpha val="0"/>
                          </a:schemeClr>
                        </a:gs>
                      </a:gsLst>
                      <a:path path="shape">
                        <a:fillToRect l="50000" t="50000" r="50000" b="50000"/>
                      </a:path>
                    </a:gra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grpSp>
              <p:grpSp>
                <p:nvGrpSpPr>
                  <p:cNvPr id="165" name="Group 150">
                    <a:extLst>
                      <a:ext uri="{FF2B5EF4-FFF2-40B4-BE49-F238E27FC236}">
                        <a16:creationId xmlns:a16="http://schemas.microsoft.com/office/drawing/2014/main" id="{B39DEF6C-BD43-4D98-8017-ECAC82D01D1A}"/>
                      </a:ext>
                    </a:extLst>
                  </p:cNvPr>
                  <p:cNvGrpSpPr/>
                  <p:nvPr/>
                </p:nvGrpSpPr>
                <p:grpSpPr>
                  <a:xfrm>
                    <a:off x="5192244" y="3144284"/>
                    <a:ext cx="836966" cy="1281666"/>
                    <a:chOff x="1976430" y="2228130"/>
                    <a:chExt cx="1676294" cy="2566946"/>
                  </a:xfrm>
                </p:grpSpPr>
                <p:sp>
                  <p:nvSpPr>
                    <p:cNvPr id="166" name="Freeform: Shape 151">
                      <a:extLst>
                        <a:ext uri="{FF2B5EF4-FFF2-40B4-BE49-F238E27FC236}">
                          <a16:creationId xmlns:a16="http://schemas.microsoft.com/office/drawing/2014/main" id="{58CA4EB9-05AD-46DC-B5FC-E59F68DBBE28}"/>
                        </a:ext>
                      </a:extLst>
                    </p:cNvPr>
                    <p:cNvSpPr/>
                    <p:nvPr/>
                  </p:nvSpPr>
                  <p:spPr>
                    <a:xfrm>
                      <a:off x="1976430" y="2228130"/>
                      <a:ext cx="1676294" cy="2566946"/>
                    </a:xfrm>
                    <a:custGeom>
                      <a:avLst/>
                      <a:gdLst>
                        <a:gd name="connsiteX0" fmla="*/ 848494 w 1676294"/>
                        <a:gd name="connsiteY0" fmla="*/ 65 h 2566946"/>
                        <a:gd name="connsiteX1" fmla="*/ 1438077 w 1676294"/>
                        <a:gd name="connsiteY1" fmla="*/ 252847 h 2566946"/>
                        <a:gd name="connsiteX2" fmla="*/ 1423445 w 1676294"/>
                        <a:gd name="connsiteY2" fmla="*/ 1438065 h 2566946"/>
                        <a:gd name="connsiteX3" fmla="*/ 816804 w 1676294"/>
                        <a:gd name="connsiteY3" fmla="*/ 2566946 h 2566946"/>
                        <a:gd name="connsiteX4" fmla="*/ 238218 w 1676294"/>
                        <a:gd name="connsiteY4" fmla="*/ 1423433 h 2566946"/>
                        <a:gd name="connsiteX5" fmla="*/ 252850 w 1676294"/>
                        <a:gd name="connsiteY5" fmla="*/ 238215 h 2566946"/>
                        <a:gd name="connsiteX6" fmla="*/ 848494 w 1676294"/>
                        <a:gd name="connsiteY6" fmla="*/ 65 h 25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294" h="2566946">
                          <a:moveTo>
                            <a:pt x="848494" y="65"/>
                          </a:moveTo>
                          <a:cubicBezTo>
                            <a:pt x="1062978" y="2714"/>
                            <a:pt x="1276453" y="87183"/>
                            <a:pt x="1438077" y="252847"/>
                          </a:cubicBezTo>
                          <a:cubicBezTo>
                            <a:pt x="1761328" y="584176"/>
                            <a:pt x="1754779" y="1114821"/>
                            <a:pt x="1423445" y="1438065"/>
                          </a:cubicBezTo>
                          <a:cubicBezTo>
                            <a:pt x="1131752" y="1722642"/>
                            <a:pt x="929536" y="2098938"/>
                            <a:pt x="816804" y="2566946"/>
                          </a:cubicBezTo>
                          <a:cubicBezTo>
                            <a:pt x="715660" y="2096297"/>
                            <a:pt x="522797" y="1715124"/>
                            <a:pt x="238218" y="1423433"/>
                          </a:cubicBezTo>
                          <a:cubicBezTo>
                            <a:pt x="-85034" y="1092103"/>
                            <a:pt x="-78482" y="561464"/>
                            <a:pt x="252850" y="238215"/>
                          </a:cubicBezTo>
                          <a:cubicBezTo>
                            <a:pt x="418517" y="76591"/>
                            <a:pt x="634011" y="-2584"/>
                            <a:pt x="848494" y="65"/>
                          </a:cubicBezTo>
                          <a:close/>
                        </a:path>
                      </a:pathLst>
                    </a:custGeom>
                    <a:gradFill flip="none" rotWithShape="1">
                      <a:gsLst>
                        <a:gs pos="0">
                          <a:srgbClr val="0096D2"/>
                        </a:gs>
                        <a:gs pos="66000">
                          <a:srgbClr val="2B98D3"/>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Nova Cond" panose="020B0506020202020204" pitchFamily="34" charset="0"/>
                        <a:cs typeface="Arial" panose="020B0604020202020204" pitchFamily="34" charset="0"/>
                      </a:endParaRPr>
                    </a:p>
                  </p:txBody>
                </p:sp>
                <p:sp>
                  <p:nvSpPr>
                    <p:cNvPr id="167" name="Freeform 96">
                      <a:extLst>
                        <a:ext uri="{FF2B5EF4-FFF2-40B4-BE49-F238E27FC236}">
                          <a16:creationId xmlns:a16="http://schemas.microsoft.com/office/drawing/2014/main" id="{31534DC0-8D0A-40D9-A1DA-5D6F2B744E4C}"/>
                        </a:ext>
                      </a:extLst>
                    </p:cNvPr>
                    <p:cNvSpPr/>
                    <p:nvPr/>
                  </p:nvSpPr>
                  <p:spPr>
                    <a:xfrm>
                      <a:off x="2220533" y="2477770"/>
                      <a:ext cx="1188093" cy="1176999"/>
                    </a:xfrm>
                    <a:custGeom>
                      <a:avLst/>
                      <a:gdLst>
                        <a:gd name="connsiteX0" fmla="*/ 194310 w 388620"/>
                        <a:gd name="connsiteY0" fmla="*/ 0 h 388620"/>
                        <a:gd name="connsiteX1" fmla="*/ 388620 w 388620"/>
                        <a:gd name="connsiteY1" fmla="*/ 194310 h 388620"/>
                        <a:gd name="connsiteX2" fmla="*/ 194310 w 388620"/>
                        <a:gd name="connsiteY2" fmla="*/ 388620 h 388620"/>
                        <a:gd name="connsiteX3" fmla="*/ 0 w 388620"/>
                        <a:gd name="connsiteY3" fmla="*/ 194311 h 388620"/>
                        <a:gd name="connsiteX4" fmla="*/ 194310 w 38862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88620">
                          <a:moveTo>
                            <a:pt x="194310" y="0"/>
                          </a:moveTo>
                          <a:cubicBezTo>
                            <a:pt x="301624" y="0"/>
                            <a:pt x="388620" y="86996"/>
                            <a:pt x="388620" y="194310"/>
                          </a:cubicBezTo>
                          <a:cubicBezTo>
                            <a:pt x="388620" y="301624"/>
                            <a:pt x="301624" y="388621"/>
                            <a:pt x="194310" y="388620"/>
                          </a:cubicBezTo>
                          <a:cubicBezTo>
                            <a:pt x="86996" y="388621"/>
                            <a:pt x="0" y="301625"/>
                            <a:pt x="0" y="194311"/>
                          </a:cubicBezTo>
                          <a:cubicBezTo>
                            <a:pt x="0" y="86996"/>
                            <a:pt x="86996" y="0"/>
                            <a:pt x="194310" y="0"/>
                          </a:cubicBezTo>
                          <a:close/>
                        </a:path>
                      </a:pathLst>
                    </a:custGeom>
                    <a:gradFill flip="none" rotWithShape="1">
                      <a:gsLst>
                        <a:gs pos="0">
                          <a:schemeClr val="bg1">
                            <a:alpha val="80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050" b="1" i="0" u="none" strike="noStrike" kern="1200" cap="none" spc="0" normalizeH="0" baseline="0" noProof="0" dirty="0">
                        <a:ln>
                          <a:noFill/>
                        </a:ln>
                        <a:solidFill>
                          <a:prstClr val="black">
                            <a:lumMod val="85000"/>
                            <a:lumOff val="15000"/>
                          </a:prstClr>
                        </a:solidFill>
                        <a:effectLst/>
                        <a:uLnTx/>
                        <a:uFillTx/>
                        <a:latin typeface="Arial Nova Cond" panose="020B0506020202020204" pitchFamily="34" charset="0"/>
                        <a:ea typeface="+mn-ea"/>
                        <a:cs typeface="Arial" panose="020B0604020202020204" pitchFamily="34" charset="0"/>
                      </a:endParaRPr>
                    </a:p>
                  </p:txBody>
                </p:sp>
              </p:grpSp>
            </p:grpSp>
            <p:grpSp>
              <p:nvGrpSpPr>
                <p:cNvPr id="114" name="Group 155">
                  <a:extLst>
                    <a:ext uri="{FF2B5EF4-FFF2-40B4-BE49-F238E27FC236}">
                      <a16:creationId xmlns:a16="http://schemas.microsoft.com/office/drawing/2014/main" id="{83A9EF1F-F2C8-4444-85B1-761E2446012F}"/>
                    </a:ext>
                  </a:extLst>
                </p:cNvPr>
                <p:cNvGrpSpPr/>
                <p:nvPr/>
              </p:nvGrpSpPr>
              <p:grpSpPr>
                <a:xfrm>
                  <a:off x="1462998" y="2211398"/>
                  <a:ext cx="466386" cy="871082"/>
                  <a:chOff x="5192244" y="3144284"/>
                  <a:chExt cx="836966" cy="1563228"/>
                </a:xfrm>
              </p:grpSpPr>
              <p:grpSp>
                <p:nvGrpSpPr>
                  <p:cNvPr id="157" name="Group 156">
                    <a:extLst>
                      <a:ext uri="{FF2B5EF4-FFF2-40B4-BE49-F238E27FC236}">
                        <a16:creationId xmlns:a16="http://schemas.microsoft.com/office/drawing/2014/main" id="{419C41B9-4C82-4A90-BD97-1A90961982BA}"/>
                      </a:ext>
                    </a:extLst>
                  </p:cNvPr>
                  <p:cNvGrpSpPr/>
                  <p:nvPr/>
                </p:nvGrpSpPr>
                <p:grpSpPr>
                  <a:xfrm>
                    <a:off x="5193907" y="4218102"/>
                    <a:ext cx="833640" cy="489410"/>
                    <a:chOff x="5184190" y="4218102"/>
                    <a:chExt cx="833640" cy="489410"/>
                  </a:xfrm>
                </p:grpSpPr>
                <p:sp>
                  <p:nvSpPr>
                    <p:cNvPr id="161" name="Freeform: Shape 160">
                      <a:extLst>
                        <a:ext uri="{FF2B5EF4-FFF2-40B4-BE49-F238E27FC236}">
                          <a16:creationId xmlns:a16="http://schemas.microsoft.com/office/drawing/2014/main" id="{49D3A27C-BAA0-430F-B431-A272EB7E26E0}"/>
                        </a:ext>
                      </a:extLst>
                    </p:cNvPr>
                    <p:cNvSpPr/>
                    <p:nvPr/>
                  </p:nvSpPr>
                  <p:spPr>
                    <a:xfrm>
                      <a:off x="5184190" y="4291816"/>
                      <a:ext cx="833640" cy="415696"/>
                    </a:xfrm>
                    <a:custGeom>
                      <a:avLst/>
                      <a:gdLst>
                        <a:gd name="connsiteX0" fmla="*/ 416820 w 833640"/>
                        <a:gd name="connsiteY0" fmla="*/ 0 h 415696"/>
                        <a:gd name="connsiteX1" fmla="*/ 711556 w 833640"/>
                        <a:gd name="connsiteY1" fmla="*/ 60877 h 415696"/>
                        <a:gd name="connsiteX2" fmla="*/ 784847 w 833640"/>
                        <a:gd name="connsiteY2" fmla="*/ 115083 h 415696"/>
                        <a:gd name="connsiteX3" fmla="*/ 833640 w 833640"/>
                        <a:gd name="connsiteY3" fmla="*/ 115083 h 415696"/>
                        <a:gd name="connsiteX4" fmla="*/ 833640 w 833640"/>
                        <a:gd name="connsiteY4" fmla="*/ 207848 h 415696"/>
                        <a:gd name="connsiteX5" fmla="*/ 833640 w 833640"/>
                        <a:gd name="connsiteY5" fmla="*/ 213240 h 415696"/>
                        <a:gd name="connsiteX6" fmla="*/ 832550 w 833640"/>
                        <a:gd name="connsiteY6" fmla="*/ 213240 h 415696"/>
                        <a:gd name="connsiteX7" fmla="*/ 825172 w 833640"/>
                        <a:gd name="connsiteY7" fmla="*/ 249737 h 415696"/>
                        <a:gd name="connsiteX8" fmla="*/ 416820 w 833640"/>
                        <a:gd name="connsiteY8" fmla="*/ 415696 h 415696"/>
                        <a:gd name="connsiteX9" fmla="*/ 8469 w 833640"/>
                        <a:gd name="connsiteY9" fmla="*/ 249737 h 415696"/>
                        <a:gd name="connsiteX10" fmla="*/ 1090 w 833640"/>
                        <a:gd name="connsiteY10" fmla="*/ 213240 h 415696"/>
                        <a:gd name="connsiteX11" fmla="*/ 0 w 833640"/>
                        <a:gd name="connsiteY11" fmla="*/ 213240 h 415696"/>
                        <a:gd name="connsiteX12" fmla="*/ 0 w 833640"/>
                        <a:gd name="connsiteY12" fmla="*/ 207848 h 415696"/>
                        <a:gd name="connsiteX13" fmla="*/ 0 w 833640"/>
                        <a:gd name="connsiteY13" fmla="*/ 115083 h 415696"/>
                        <a:gd name="connsiteX14" fmla="*/ 48794 w 833640"/>
                        <a:gd name="connsiteY14" fmla="*/ 115083 h 415696"/>
                        <a:gd name="connsiteX15" fmla="*/ 122084 w 833640"/>
                        <a:gd name="connsiteY15" fmla="*/ 60877 h 415696"/>
                        <a:gd name="connsiteX16" fmla="*/ 416820 w 833640"/>
                        <a:gd name="connsiteY16" fmla="*/ 0 h 4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640" h="415696">
                          <a:moveTo>
                            <a:pt x="416820" y="0"/>
                          </a:moveTo>
                          <a:cubicBezTo>
                            <a:pt x="531922" y="0"/>
                            <a:pt x="636127" y="23264"/>
                            <a:pt x="711556" y="60877"/>
                          </a:cubicBezTo>
                          <a:lnTo>
                            <a:pt x="784847" y="115083"/>
                          </a:lnTo>
                          <a:lnTo>
                            <a:pt x="833640" y="115083"/>
                          </a:lnTo>
                          <a:lnTo>
                            <a:pt x="833640" y="207848"/>
                          </a:lnTo>
                          <a:lnTo>
                            <a:pt x="833640" y="213240"/>
                          </a:lnTo>
                          <a:lnTo>
                            <a:pt x="832550" y="213240"/>
                          </a:lnTo>
                          <a:lnTo>
                            <a:pt x="825172" y="249737"/>
                          </a:lnTo>
                          <a:cubicBezTo>
                            <a:pt x="786305" y="344449"/>
                            <a:pt x="618248" y="415696"/>
                            <a:pt x="416820" y="415696"/>
                          </a:cubicBezTo>
                          <a:cubicBezTo>
                            <a:pt x="215393" y="415696"/>
                            <a:pt x="47336" y="344449"/>
                            <a:pt x="8469" y="249737"/>
                          </a:cubicBezTo>
                          <a:lnTo>
                            <a:pt x="1090" y="213240"/>
                          </a:lnTo>
                          <a:lnTo>
                            <a:pt x="0" y="213240"/>
                          </a:lnTo>
                          <a:lnTo>
                            <a:pt x="0" y="207848"/>
                          </a:lnTo>
                          <a:lnTo>
                            <a:pt x="0" y="115083"/>
                          </a:lnTo>
                          <a:lnTo>
                            <a:pt x="48794" y="115083"/>
                          </a:lnTo>
                          <a:lnTo>
                            <a:pt x="122084" y="60877"/>
                          </a:lnTo>
                          <a:cubicBezTo>
                            <a:pt x="197514" y="23264"/>
                            <a:pt x="301719" y="0"/>
                            <a:pt x="416820" y="0"/>
                          </a:cubicBezTo>
                          <a:close/>
                        </a:path>
                      </a:pathLst>
                    </a:custGeom>
                    <a:solidFill>
                      <a:srgbClr val="D2D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62" name="Oval 161">
                      <a:extLst>
                        <a:ext uri="{FF2B5EF4-FFF2-40B4-BE49-F238E27FC236}">
                          <a16:creationId xmlns:a16="http://schemas.microsoft.com/office/drawing/2014/main" id="{08C18A91-9A42-437A-9030-F02967862D56}"/>
                        </a:ext>
                      </a:extLst>
                    </p:cNvPr>
                    <p:cNvSpPr/>
                    <p:nvPr/>
                  </p:nvSpPr>
                  <p:spPr>
                    <a:xfrm>
                      <a:off x="5184190" y="4218102"/>
                      <a:ext cx="833640" cy="415696"/>
                    </a:xfrm>
                    <a:prstGeom prst="ellipse">
                      <a:avLst/>
                    </a:prstGeom>
                    <a:solidFill>
                      <a:srgbClr val="FFFFFF"/>
                    </a:soli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63" name="Oval 240">
                      <a:extLst>
                        <a:ext uri="{FF2B5EF4-FFF2-40B4-BE49-F238E27FC236}">
                          <a16:creationId xmlns:a16="http://schemas.microsoft.com/office/drawing/2014/main" id="{E3F614B6-F967-4D29-BC54-CE68CDEDCD7B}"/>
                        </a:ext>
                      </a:extLst>
                    </p:cNvPr>
                    <p:cNvSpPr/>
                    <p:nvPr/>
                  </p:nvSpPr>
                  <p:spPr>
                    <a:xfrm>
                      <a:off x="5184190" y="4218102"/>
                      <a:ext cx="833640" cy="415696"/>
                    </a:xfrm>
                    <a:prstGeom prst="ellipse">
                      <a:avLst/>
                    </a:prstGeom>
                    <a:gradFill>
                      <a:gsLst>
                        <a:gs pos="0">
                          <a:schemeClr val="tx1">
                            <a:alpha val="20000"/>
                          </a:schemeClr>
                        </a:gs>
                        <a:gs pos="59000">
                          <a:schemeClr val="tx1">
                            <a:alpha val="0"/>
                          </a:schemeClr>
                        </a:gs>
                      </a:gsLst>
                      <a:path path="shape">
                        <a:fillToRect l="50000" t="50000" r="50000" b="50000"/>
                      </a:path>
                    </a:gra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grpSp>
              <p:grpSp>
                <p:nvGrpSpPr>
                  <p:cNvPr id="158" name="Group 157">
                    <a:extLst>
                      <a:ext uri="{FF2B5EF4-FFF2-40B4-BE49-F238E27FC236}">
                        <a16:creationId xmlns:a16="http://schemas.microsoft.com/office/drawing/2014/main" id="{ED3B2F8C-22D9-4ACB-B475-9ABD8140B269}"/>
                      </a:ext>
                    </a:extLst>
                  </p:cNvPr>
                  <p:cNvGrpSpPr/>
                  <p:nvPr/>
                </p:nvGrpSpPr>
                <p:grpSpPr>
                  <a:xfrm>
                    <a:off x="5192244" y="3144284"/>
                    <a:ext cx="836966" cy="1281666"/>
                    <a:chOff x="1976430" y="2228130"/>
                    <a:chExt cx="1676294" cy="2566946"/>
                  </a:xfrm>
                </p:grpSpPr>
                <p:sp>
                  <p:nvSpPr>
                    <p:cNvPr id="159" name="Freeform: Shape 158">
                      <a:extLst>
                        <a:ext uri="{FF2B5EF4-FFF2-40B4-BE49-F238E27FC236}">
                          <a16:creationId xmlns:a16="http://schemas.microsoft.com/office/drawing/2014/main" id="{5D6F1A3A-F44C-4C65-9DC3-EBF09CEAB7DD}"/>
                        </a:ext>
                      </a:extLst>
                    </p:cNvPr>
                    <p:cNvSpPr/>
                    <p:nvPr/>
                  </p:nvSpPr>
                  <p:spPr>
                    <a:xfrm>
                      <a:off x="1976430" y="2228130"/>
                      <a:ext cx="1676294" cy="2566946"/>
                    </a:xfrm>
                    <a:custGeom>
                      <a:avLst/>
                      <a:gdLst>
                        <a:gd name="connsiteX0" fmla="*/ 848494 w 1676294"/>
                        <a:gd name="connsiteY0" fmla="*/ 65 h 2566946"/>
                        <a:gd name="connsiteX1" fmla="*/ 1438077 w 1676294"/>
                        <a:gd name="connsiteY1" fmla="*/ 252847 h 2566946"/>
                        <a:gd name="connsiteX2" fmla="*/ 1423445 w 1676294"/>
                        <a:gd name="connsiteY2" fmla="*/ 1438065 h 2566946"/>
                        <a:gd name="connsiteX3" fmla="*/ 816804 w 1676294"/>
                        <a:gd name="connsiteY3" fmla="*/ 2566946 h 2566946"/>
                        <a:gd name="connsiteX4" fmla="*/ 238218 w 1676294"/>
                        <a:gd name="connsiteY4" fmla="*/ 1423433 h 2566946"/>
                        <a:gd name="connsiteX5" fmla="*/ 252850 w 1676294"/>
                        <a:gd name="connsiteY5" fmla="*/ 238215 h 2566946"/>
                        <a:gd name="connsiteX6" fmla="*/ 848494 w 1676294"/>
                        <a:gd name="connsiteY6" fmla="*/ 65 h 25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294" h="2566946">
                          <a:moveTo>
                            <a:pt x="848494" y="65"/>
                          </a:moveTo>
                          <a:cubicBezTo>
                            <a:pt x="1062978" y="2714"/>
                            <a:pt x="1276453" y="87183"/>
                            <a:pt x="1438077" y="252847"/>
                          </a:cubicBezTo>
                          <a:cubicBezTo>
                            <a:pt x="1761328" y="584176"/>
                            <a:pt x="1754779" y="1114821"/>
                            <a:pt x="1423445" y="1438065"/>
                          </a:cubicBezTo>
                          <a:cubicBezTo>
                            <a:pt x="1131752" y="1722642"/>
                            <a:pt x="929536" y="2098938"/>
                            <a:pt x="816804" y="2566946"/>
                          </a:cubicBezTo>
                          <a:cubicBezTo>
                            <a:pt x="715660" y="2096297"/>
                            <a:pt x="522797" y="1715124"/>
                            <a:pt x="238218" y="1423433"/>
                          </a:cubicBezTo>
                          <a:cubicBezTo>
                            <a:pt x="-85034" y="1092103"/>
                            <a:pt x="-78482" y="561464"/>
                            <a:pt x="252850" y="238215"/>
                          </a:cubicBezTo>
                          <a:cubicBezTo>
                            <a:pt x="418517" y="76591"/>
                            <a:pt x="634011" y="-2584"/>
                            <a:pt x="848494" y="65"/>
                          </a:cubicBezTo>
                          <a:close/>
                        </a:path>
                      </a:pathLst>
                    </a:custGeom>
                    <a:gradFill flip="none" rotWithShape="1">
                      <a:gsLst>
                        <a:gs pos="0">
                          <a:srgbClr val="B3B3B3"/>
                        </a:gs>
                        <a:gs pos="0">
                          <a:srgbClr val="B3B3B3"/>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Nova Cond" panose="020B0506020202020204" pitchFamily="34" charset="0"/>
                        <a:cs typeface="Arial" panose="020B0604020202020204" pitchFamily="34" charset="0"/>
                      </a:endParaRPr>
                    </a:p>
                  </p:txBody>
                </p:sp>
                <p:sp>
                  <p:nvSpPr>
                    <p:cNvPr id="160" name="Freeform 96">
                      <a:extLst>
                        <a:ext uri="{FF2B5EF4-FFF2-40B4-BE49-F238E27FC236}">
                          <a16:creationId xmlns:a16="http://schemas.microsoft.com/office/drawing/2014/main" id="{C30AE6CC-2462-4AB8-90A2-3635277A970A}"/>
                        </a:ext>
                      </a:extLst>
                    </p:cNvPr>
                    <p:cNvSpPr/>
                    <p:nvPr/>
                  </p:nvSpPr>
                  <p:spPr>
                    <a:xfrm>
                      <a:off x="2220531" y="2477767"/>
                      <a:ext cx="1188095" cy="1177001"/>
                    </a:xfrm>
                    <a:custGeom>
                      <a:avLst/>
                      <a:gdLst>
                        <a:gd name="connsiteX0" fmla="*/ 194310 w 388620"/>
                        <a:gd name="connsiteY0" fmla="*/ 0 h 388620"/>
                        <a:gd name="connsiteX1" fmla="*/ 388620 w 388620"/>
                        <a:gd name="connsiteY1" fmla="*/ 194310 h 388620"/>
                        <a:gd name="connsiteX2" fmla="*/ 194310 w 388620"/>
                        <a:gd name="connsiteY2" fmla="*/ 388620 h 388620"/>
                        <a:gd name="connsiteX3" fmla="*/ 0 w 388620"/>
                        <a:gd name="connsiteY3" fmla="*/ 194311 h 388620"/>
                        <a:gd name="connsiteX4" fmla="*/ 194310 w 38862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88620">
                          <a:moveTo>
                            <a:pt x="194310" y="0"/>
                          </a:moveTo>
                          <a:cubicBezTo>
                            <a:pt x="301624" y="0"/>
                            <a:pt x="388620" y="86996"/>
                            <a:pt x="388620" y="194310"/>
                          </a:cubicBezTo>
                          <a:cubicBezTo>
                            <a:pt x="388620" y="301624"/>
                            <a:pt x="301624" y="388621"/>
                            <a:pt x="194310" y="388620"/>
                          </a:cubicBezTo>
                          <a:cubicBezTo>
                            <a:pt x="86996" y="388621"/>
                            <a:pt x="0" y="301625"/>
                            <a:pt x="0" y="194311"/>
                          </a:cubicBezTo>
                          <a:cubicBezTo>
                            <a:pt x="0" y="86996"/>
                            <a:pt x="86996" y="0"/>
                            <a:pt x="194310" y="0"/>
                          </a:cubicBezTo>
                          <a:close/>
                        </a:path>
                      </a:pathLst>
                    </a:custGeom>
                    <a:gradFill flip="none" rotWithShape="1">
                      <a:gsLst>
                        <a:gs pos="0">
                          <a:schemeClr val="bg1">
                            <a:alpha val="80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grpSp>
            <p:grpSp>
              <p:nvGrpSpPr>
                <p:cNvPr id="115" name="Group 141">
                  <a:extLst>
                    <a:ext uri="{FF2B5EF4-FFF2-40B4-BE49-F238E27FC236}">
                      <a16:creationId xmlns:a16="http://schemas.microsoft.com/office/drawing/2014/main" id="{FD7AB30E-75F5-47BA-94CC-7D1CAEFDF9C6}"/>
                    </a:ext>
                  </a:extLst>
                </p:cNvPr>
                <p:cNvGrpSpPr/>
                <p:nvPr/>
              </p:nvGrpSpPr>
              <p:grpSpPr>
                <a:xfrm>
                  <a:off x="2808082" y="2524496"/>
                  <a:ext cx="591672" cy="1105078"/>
                  <a:chOff x="5192244" y="3144284"/>
                  <a:chExt cx="836966" cy="1563228"/>
                </a:xfrm>
              </p:grpSpPr>
              <p:grpSp>
                <p:nvGrpSpPr>
                  <p:cNvPr id="150" name="Group 142">
                    <a:extLst>
                      <a:ext uri="{FF2B5EF4-FFF2-40B4-BE49-F238E27FC236}">
                        <a16:creationId xmlns:a16="http://schemas.microsoft.com/office/drawing/2014/main" id="{088CDB67-AEB3-46BD-B4A8-37B646B24AC0}"/>
                      </a:ext>
                    </a:extLst>
                  </p:cNvPr>
                  <p:cNvGrpSpPr/>
                  <p:nvPr/>
                </p:nvGrpSpPr>
                <p:grpSpPr>
                  <a:xfrm>
                    <a:off x="5193907" y="4218102"/>
                    <a:ext cx="833641" cy="489410"/>
                    <a:chOff x="5184190" y="4218102"/>
                    <a:chExt cx="833641" cy="489410"/>
                  </a:xfrm>
                </p:grpSpPr>
                <p:sp>
                  <p:nvSpPr>
                    <p:cNvPr id="154" name="Freeform: Shape 146">
                      <a:extLst>
                        <a:ext uri="{FF2B5EF4-FFF2-40B4-BE49-F238E27FC236}">
                          <a16:creationId xmlns:a16="http://schemas.microsoft.com/office/drawing/2014/main" id="{58AFFC5A-D292-44F1-9543-3DB813B9E542}"/>
                        </a:ext>
                      </a:extLst>
                    </p:cNvPr>
                    <p:cNvSpPr/>
                    <p:nvPr/>
                  </p:nvSpPr>
                  <p:spPr>
                    <a:xfrm>
                      <a:off x="5184190" y="4291816"/>
                      <a:ext cx="833641" cy="415696"/>
                    </a:xfrm>
                    <a:custGeom>
                      <a:avLst/>
                      <a:gdLst>
                        <a:gd name="connsiteX0" fmla="*/ 416820 w 833640"/>
                        <a:gd name="connsiteY0" fmla="*/ 0 h 415696"/>
                        <a:gd name="connsiteX1" fmla="*/ 711556 w 833640"/>
                        <a:gd name="connsiteY1" fmla="*/ 60877 h 415696"/>
                        <a:gd name="connsiteX2" fmla="*/ 784847 w 833640"/>
                        <a:gd name="connsiteY2" fmla="*/ 115083 h 415696"/>
                        <a:gd name="connsiteX3" fmla="*/ 833640 w 833640"/>
                        <a:gd name="connsiteY3" fmla="*/ 115083 h 415696"/>
                        <a:gd name="connsiteX4" fmla="*/ 833640 w 833640"/>
                        <a:gd name="connsiteY4" fmla="*/ 207848 h 415696"/>
                        <a:gd name="connsiteX5" fmla="*/ 833640 w 833640"/>
                        <a:gd name="connsiteY5" fmla="*/ 213240 h 415696"/>
                        <a:gd name="connsiteX6" fmla="*/ 832550 w 833640"/>
                        <a:gd name="connsiteY6" fmla="*/ 213240 h 415696"/>
                        <a:gd name="connsiteX7" fmla="*/ 825172 w 833640"/>
                        <a:gd name="connsiteY7" fmla="*/ 249737 h 415696"/>
                        <a:gd name="connsiteX8" fmla="*/ 416820 w 833640"/>
                        <a:gd name="connsiteY8" fmla="*/ 415696 h 415696"/>
                        <a:gd name="connsiteX9" fmla="*/ 8469 w 833640"/>
                        <a:gd name="connsiteY9" fmla="*/ 249737 h 415696"/>
                        <a:gd name="connsiteX10" fmla="*/ 1090 w 833640"/>
                        <a:gd name="connsiteY10" fmla="*/ 213240 h 415696"/>
                        <a:gd name="connsiteX11" fmla="*/ 0 w 833640"/>
                        <a:gd name="connsiteY11" fmla="*/ 213240 h 415696"/>
                        <a:gd name="connsiteX12" fmla="*/ 0 w 833640"/>
                        <a:gd name="connsiteY12" fmla="*/ 207848 h 415696"/>
                        <a:gd name="connsiteX13" fmla="*/ 0 w 833640"/>
                        <a:gd name="connsiteY13" fmla="*/ 115083 h 415696"/>
                        <a:gd name="connsiteX14" fmla="*/ 48794 w 833640"/>
                        <a:gd name="connsiteY14" fmla="*/ 115083 h 415696"/>
                        <a:gd name="connsiteX15" fmla="*/ 122084 w 833640"/>
                        <a:gd name="connsiteY15" fmla="*/ 60877 h 415696"/>
                        <a:gd name="connsiteX16" fmla="*/ 416820 w 833640"/>
                        <a:gd name="connsiteY16" fmla="*/ 0 h 4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640" h="415696">
                          <a:moveTo>
                            <a:pt x="416820" y="0"/>
                          </a:moveTo>
                          <a:cubicBezTo>
                            <a:pt x="531922" y="0"/>
                            <a:pt x="636127" y="23264"/>
                            <a:pt x="711556" y="60877"/>
                          </a:cubicBezTo>
                          <a:lnTo>
                            <a:pt x="784847" y="115083"/>
                          </a:lnTo>
                          <a:lnTo>
                            <a:pt x="833640" y="115083"/>
                          </a:lnTo>
                          <a:lnTo>
                            <a:pt x="833640" y="207848"/>
                          </a:lnTo>
                          <a:lnTo>
                            <a:pt x="833640" y="213240"/>
                          </a:lnTo>
                          <a:lnTo>
                            <a:pt x="832550" y="213240"/>
                          </a:lnTo>
                          <a:lnTo>
                            <a:pt x="825172" y="249737"/>
                          </a:lnTo>
                          <a:cubicBezTo>
                            <a:pt x="786305" y="344449"/>
                            <a:pt x="618248" y="415696"/>
                            <a:pt x="416820" y="415696"/>
                          </a:cubicBezTo>
                          <a:cubicBezTo>
                            <a:pt x="215393" y="415696"/>
                            <a:pt x="47336" y="344449"/>
                            <a:pt x="8469" y="249737"/>
                          </a:cubicBezTo>
                          <a:lnTo>
                            <a:pt x="1090" y="213240"/>
                          </a:lnTo>
                          <a:lnTo>
                            <a:pt x="0" y="213240"/>
                          </a:lnTo>
                          <a:lnTo>
                            <a:pt x="0" y="207848"/>
                          </a:lnTo>
                          <a:lnTo>
                            <a:pt x="0" y="115083"/>
                          </a:lnTo>
                          <a:lnTo>
                            <a:pt x="48794" y="115083"/>
                          </a:lnTo>
                          <a:lnTo>
                            <a:pt x="122084" y="60877"/>
                          </a:lnTo>
                          <a:cubicBezTo>
                            <a:pt x="197514" y="23264"/>
                            <a:pt x="301719" y="0"/>
                            <a:pt x="416820" y="0"/>
                          </a:cubicBezTo>
                          <a:close/>
                        </a:path>
                      </a:pathLst>
                    </a:custGeom>
                    <a:solidFill>
                      <a:srgbClr val="D2D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55" name="Oval 147">
                      <a:extLst>
                        <a:ext uri="{FF2B5EF4-FFF2-40B4-BE49-F238E27FC236}">
                          <a16:creationId xmlns:a16="http://schemas.microsoft.com/office/drawing/2014/main" id="{5BB7885B-35C6-4114-AB44-BA64D630D1E1}"/>
                        </a:ext>
                      </a:extLst>
                    </p:cNvPr>
                    <p:cNvSpPr/>
                    <p:nvPr/>
                  </p:nvSpPr>
                  <p:spPr>
                    <a:xfrm>
                      <a:off x="5184190" y="4218102"/>
                      <a:ext cx="833640" cy="415696"/>
                    </a:xfrm>
                    <a:prstGeom prst="ellipse">
                      <a:avLst/>
                    </a:prstGeom>
                    <a:solidFill>
                      <a:srgbClr val="FFFFFF"/>
                    </a:soli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156" name="Oval 239">
                      <a:extLst>
                        <a:ext uri="{FF2B5EF4-FFF2-40B4-BE49-F238E27FC236}">
                          <a16:creationId xmlns:a16="http://schemas.microsoft.com/office/drawing/2014/main" id="{1F1CEC03-5731-4AC0-899D-FCE0C46B9045}"/>
                        </a:ext>
                      </a:extLst>
                    </p:cNvPr>
                    <p:cNvSpPr/>
                    <p:nvPr/>
                  </p:nvSpPr>
                  <p:spPr>
                    <a:xfrm>
                      <a:off x="5184190" y="4218102"/>
                      <a:ext cx="833640" cy="415696"/>
                    </a:xfrm>
                    <a:prstGeom prst="ellipse">
                      <a:avLst/>
                    </a:prstGeom>
                    <a:gradFill>
                      <a:gsLst>
                        <a:gs pos="0">
                          <a:schemeClr val="tx1">
                            <a:alpha val="20000"/>
                          </a:schemeClr>
                        </a:gs>
                        <a:gs pos="59000">
                          <a:schemeClr val="tx1">
                            <a:alpha val="0"/>
                          </a:schemeClr>
                        </a:gs>
                      </a:gsLst>
                      <a:path path="shape">
                        <a:fillToRect l="50000" t="50000" r="50000" b="50000"/>
                      </a:path>
                    </a:gra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grpSp>
              <p:grpSp>
                <p:nvGrpSpPr>
                  <p:cNvPr id="151" name="Group 143">
                    <a:extLst>
                      <a:ext uri="{FF2B5EF4-FFF2-40B4-BE49-F238E27FC236}">
                        <a16:creationId xmlns:a16="http://schemas.microsoft.com/office/drawing/2014/main" id="{66F2ECAF-D1D3-41CA-AE51-D270CF73DD8E}"/>
                      </a:ext>
                    </a:extLst>
                  </p:cNvPr>
                  <p:cNvGrpSpPr/>
                  <p:nvPr/>
                </p:nvGrpSpPr>
                <p:grpSpPr>
                  <a:xfrm>
                    <a:off x="5192244" y="3144284"/>
                    <a:ext cx="836966" cy="1281666"/>
                    <a:chOff x="1976430" y="2228130"/>
                    <a:chExt cx="1676294" cy="2566946"/>
                  </a:xfrm>
                </p:grpSpPr>
                <p:sp>
                  <p:nvSpPr>
                    <p:cNvPr id="152" name="Freeform: Shape 144">
                      <a:extLst>
                        <a:ext uri="{FF2B5EF4-FFF2-40B4-BE49-F238E27FC236}">
                          <a16:creationId xmlns:a16="http://schemas.microsoft.com/office/drawing/2014/main" id="{B0BA7822-1329-40B7-9772-D262484DC762}"/>
                        </a:ext>
                      </a:extLst>
                    </p:cNvPr>
                    <p:cNvSpPr/>
                    <p:nvPr/>
                  </p:nvSpPr>
                  <p:spPr>
                    <a:xfrm>
                      <a:off x="1976430" y="2228130"/>
                      <a:ext cx="1676294" cy="2566946"/>
                    </a:xfrm>
                    <a:custGeom>
                      <a:avLst/>
                      <a:gdLst>
                        <a:gd name="connsiteX0" fmla="*/ 848494 w 1676294"/>
                        <a:gd name="connsiteY0" fmla="*/ 65 h 2566946"/>
                        <a:gd name="connsiteX1" fmla="*/ 1438077 w 1676294"/>
                        <a:gd name="connsiteY1" fmla="*/ 252847 h 2566946"/>
                        <a:gd name="connsiteX2" fmla="*/ 1423445 w 1676294"/>
                        <a:gd name="connsiteY2" fmla="*/ 1438065 h 2566946"/>
                        <a:gd name="connsiteX3" fmla="*/ 816804 w 1676294"/>
                        <a:gd name="connsiteY3" fmla="*/ 2566946 h 2566946"/>
                        <a:gd name="connsiteX4" fmla="*/ 238218 w 1676294"/>
                        <a:gd name="connsiteY4" fmla="*/ 1423433 h 2566946"/>
                        <a:gd name="connsiteX5" fmla="*/ 252850 w 1676294"/>
                        <a:gd name="connsiteY5" fmla="*/ 238215 h 2566946"/>
                        <a:gd name="connsiteX6" fmla="*/ 848494 w 1676294"/>
                        <a:gd name="connsiteY6" fmla="*/ 65 h 25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294" h="2566946">
                          <a:moveTo>
                            <a:pt x="848494" y="65"/>
                          </a:moveTo>
                          <a:cubicBezTo>
                            <a:pt x="1062978" y="2714"/>
                            <a:pt x="1276453" y="87183"/>
                            <a:pt x="1438077" y="252847"/>
                          </a:cubicBezTo>
                          <a:cubicBezTo>
                            <a:pt x="1761328" y="584176"/>
                            <a:pt x="1754779" y="1114821"/>
                            <a:pt x="1423445" y="1438065"/>
                          </a:cubicBezTo>
                          <a:cubicBezTo>
                            <a:pt x="1131752" y="1722642"/>
                            <a:pt x="929536" y="2098938"/>
                            <a:pt x="816804" y="2566946"/>
                          </a:cubicBezTo>
                          <a:cubicBezTo>
                            <a:pt x="715660" y="2096297"/>
                            <a:pt x="522797" y="1715124"/>
                            <a:pt x="238218" y="1423433"/>
                          </a:cubicBezTo>
                          <a:cubicBezTo>
                            <a:pt x="-85034" y="1092103"/>
                            <a:pt x="-78482" y="561464"/>
                            <a:pt x="252850" y="238215"/>
                          </a:cubicBezTo>
                          <a:cubicBezTo>
                            <a:pt x="418517" y="76591"/>
                            <a:pt x="634011" y="-2584"/>
                            <a:pt x="848494" y="65"/>
                          </a:cubicBezTo>
                          <a:close/>
                        </a:path>
                      </a:pathLst>
                    </a:custGeom>
                    <a:gradFill flip="none" rotWithShape="1">
                      <a:gsLst>
                        <a:gs pos="0">
                          <a:srgbClr val="0096D2"/>
                        </a:gs>
                        <a:gs pos="66000">
                          <a:srgbClr val="2B98D3"/>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sp>
                  <p:nvSpPr>
                    <p:cNvPr id="153" name="Freeform 96">
                      <a:extLst>
                        <a:ext uri="{FF2B5EF4-FFF2-40B4-BE49-F238E27FC236}">
                          <a16:creationId xmlns:a16="http://schemas.microsoft.com/office/drawing/2014/main" id="{5919C3C2-B499-4376-9888-70F31FE001D0}"/>
                        </a:ext>
                      </a:extLst>
                    </p:cNvPr>
                    <p:cNvSpPr/>
                    <p:nvPr/>
                  </p:nvSpPr>
                  <p:spPr>
                    <a:xfrm>
                      <a:off x="2220534" y="2477768"/>
                      <a:ext cx="1188092" cy="1177000"/>
                    </a:xfrm>
                    <a:custGeom>
                      <a:avLst/>
                      <a:gdLst>
                        <a:gd name="connsiteX0" fmla="*/ 194310 w 388620"/>
                        <a:gd name="connsiteY0" fmla="*/ 0 h 388620"/>
                        <a:gd name="connsiteX1" fmla="*/ 388620 w 388620"/>
                        <a:gd name="connsiteY1" fmla="*/ 194310 h 388620"/>
                        <a:gd name="connsiteX2" fmla="*/ 194310 w 388620"/>
                        <a:gd name="connsiteY2" fmla="*/ 388620 h 388620"/>
                        <a:gd name="connsiteX3" fmla="*/ 0 w 388620"/>
                        <a:gd name="connsiteY3" fmla="*/ 194311 h 388620"/>
                        <a:gd name="connsiteX4" fmla="*/ 194310 w 38862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88620">
                          <a:moveTo>
                            <a:pt x="194310" y="0"/>
                          </a:moveTo>
                          <a:cubicBezTo>
                            <a:pt x="301624" y="0"/>
                            <a:pt x="388620" y="86996"/>
                            <a:pt x="388620" y="194310"/>
                          </a:cubicBezTo>
                          <a:cubicBezTo>
                            <a:pt x="388620" y="301624"/>
                            <a:pt x="301624" y="388621"/>
                            <a:pt x="194310" y="388620"/>
                          </a:cubicBezTo>
                          <a:cubicBezTo>
                            <a:pt x="86996" y="388621"/>
                            <a:pt x="0" y="301625"/>
                            <a:pt x="0" y="194311"/>
                          </a:cubicBezTo>
                          <a:cubicBezTo>
                            <a:pt x="0" y="86996"/>
                            <a:pt x="86996" y="0"/>
                            <a:pt x="194310" y="0"/>
                          </a:cubicBezTo>
                          <a:close/>
                        </a:path>
                      </a:pathLst>
                    </a:custGeom>
                    <a:gradFill flip="none" rotWithShape="1">
                      <a:gsLst>
                        <a:gs pos="0">
                          <a:schemeClr val="bg1">
                            <a:alpha val="80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grpSp>
            <p:grpSp>
              <p:nvGrpSpPr>
                <p:cNvPr id="116" name="Group 127">
                  <a:extLst>
                    <a:ext uri="{FF2B5EF4-FFF2-40B4-BE49-F238E27FC236}">
                      <a16:creationId xmlns:a16="http://schemas.microsoft.com/office/drawing/2014/main" id="{7809B0E6-AD6E-4C2C-9FB6-56F742B7FE97}"/>
                    </a:ext>
                  </a:extLst>
                </p:cNvPr>
                <p:cNvGrpSpPr/>
                <p:nvPr/>
              </p:nvGrpSpPr>
              <p:grpSpPr>
                <a:xfrm>
                  <a:off x="4173502" y="2960891"/>
                  <a:ext cx="646790" cy="1208024"/>
                  <a:chOff x="5192244" y="3144284"/>
                  <a:chExt cx="836966" cy="1563228"/>
                </a:xfrm>
              </p:grpSpPr>
              <p:grpSp>
                <p:nvGrpSpPr>
                  <p:cNvPr id="143" name="Group 128">
                    <a:extLst>
                      <a:ext uri="{FF2B5EF4-FFF2-40B4-BE49-F238E27FC236}">
                        <a16:creationId xmlns:a16="http://schemas.microsoft.com/office/drawing/2014/main" id="{B3202A0E-327F-4034-8971-EA12C85D51E5}"/>
                      </a:ext>
                    </a:extLst>
                  </p:cNvPr>
                  <p:cNvGrpSpPr/>
                  <p:nvPr/>
                </p:nvGrpSpPr>
                <p:grpSpPr>
                  <a:xfrm>
                    <a:off x="5193907" y="4218102"/>
                    <a:ext cx="833640" cy="489410"/>
                    <a:chOff x="5184190" y="4218102"/>
                    <a:chExt cx="833640" cy="489410"/>
                  </a:xfrm>
                </p:grpSpPr>
                <p:sp>
                  <p:nvSpPr>
                    <p:cNvPr id="147" name="Freeform: Shape 132">
                      <a:extLst>
                        <a:ext uri="{FF2B5EF4-FFF2-40B4-BE49-F238E27FC236}">
                          <a16:creationId xmlns:a16="http://schemas.microsoft.com/office/drawing/2014/main" id="{190AC3B2-882E-4D00-9F85-1DD3E194FA10}"/>
                        </a:ext>
                      </a:extLst>
                    </p:cNvPr>
                    <p:cNvSpPr/>
                    <p:nvPr/>
                  </p:nvSpPr>
                  <p:spPr>
                    <a:xfrm>
                      <a:off x="5184190" y="4291816"/>
                      <a:ext cx="833640" cy="415696"/>
                    </a:xfrm>
                    <a:custGeom>
                      <a:avLst/>
                      <a:gdLst>
                        <a:gd name="connsiteX0" fmla="*/ 416820 w 833640"/>
                        <a:gd name="connsiteY0" fmla="*/ 0 h 415696"/>
                        <a:gd name="connsiteX1" fmla="*/ 711556 w 833640"/>
                        <a:gd name="connsiteY1" fmla="*/ 60877 h 415696"/>
                        <a:gd name="connsiteX2" fmla="*/ 784847 w 833640"/>
                        <a:gd name="connsiteY2" fmla="*/ 115083 h 415696"/>
                        <a:gd name="connsiteX3" fmla="*/ 833640 w 833640"/>
                        <a:gd name="connsiteY3" fmla="*/ 115083 h 415696"/>
                        <a:gd name="connsiteX4" fmla="*/ 833640 w 833640"/>
                        <a:gd name="connsiteY4" fmla="*/ 207848 h 415696"/>
                        <a:gd name="connsiteX5" fmla="*/ 833640 w 833640"/>
                        <a:gd name="connsiteY5" fmla="*/ 213240 h 415696"/>
                        <a:gd name="connsiteX6" fmla="*/ 832550 w 833640"/>
                        <a:gd name="connsiteY6" fmla="*/ 213240 h 415696"/>
                        <a:gd name="connsiteX7" fmla="*/ 825172 w 833640"/>
                        <a:gd name="connsiteY7" fmla="*/ 249737 h 415696"/>
                        <a:gd name="connsiteX8" fmla="*/ 416820 w 833640"/>
                        <a:gd name="connsiteY8" fmla="*/ 415696 h 415696"/>
                        <a:gd name="connsiteX9" fmla="*/ 8469 w 833640"/>
                        <a:gd name="connsiteY9" fmla="*/ 249737 h 415696"/>
                        <a:gd name="connsiteX10" fmla="*/ 1090 w 833640"/>
                        <a:gd name="connsiteY10" fmla="*/ 213240 h 415696"/>
                        <a:gd name="connsiteX11" fmla="*/ 0 w 833640"/>
                        <a:gd name="connsiteY11" fmla="*/ 213240 h 415696"/>
                        <a:gd name="connsiteX12" fmla="*/ 0 w 833640"/>
                        <a:gd name="connsiteY12" fmla="*/ 207848 h 415696"/>
                        <a:gd name="connsiteX13" fmla="*/ 0 w 833640"/>
                        <a:gd name="connsiteY13" fmla="*/ 115083 h 415696"/>
                        <a:gd name="connsiteX14" fmla="*/ 48794 w 833640"/>
                        <a:gd name="connsiteY14" fmla="*/ 115083 h 415696"/>
                        <a:gd name="connsiteX15" fmla="*/ 122084 w 833640"/>
                        <a:gd name="connsiteY15" fmla="*/ 60877 h 415696"/>
                        <a:gd name="connsiteX16" fmla="*/ 416820 w 833640"/>
                        <a:gd name="connsiteY16" fmla="*/ 0 h 4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640" h="415696">
                          <a:moveTo>
                            <a:pt x="416820" y="0"/>
                          </a:moveTo>
                          <a:cubicBezTo>
                            <a:pt x="531922" y="0"/>
                            <a:pt x="636127" y="23264"/>
                            <a:pt x="711556" y="60877"/>
                          </a:cubicBezTo>
                          <a:lnTo>
                            <a:pt x="784847" y="115083"/>
                          </a:lnTo>
                          <a:lnTo>
                            <a:pt x="833640" y="115083"/>
                          </a:lnTo>
                          <a:lnTo>
                            <a:pt x="833640" y="207848"/>
                          </a:lnTo>
                          <a:lnTo>
                            <a:pt x="833640" y="213240"/>
                          </a:lnTo>
                          <a:lnTo>
                            <a:pt x="832550" y="213240"/>
                          </a:lnTo>
                          <a:lnTo>
                            <a:pt x="825172" y="249737"/>
                          </a:lnTo>
                          <a:cubicBezTo>
                            <a:pt x="786305" y="344449"/>
                            <a:pt x="618248" y="415696"/>
                            <a:pt x="416820" y="415696"/>
                          </a:cubicBezTo>
                          <a:cubicBezTo>
                            <a:pt x="215393" y="415696"/>
                            <a:pt x="47336" y="344449"/>
                            <a:pt x="8469" y="249737"/>
                          </a:cubicBezTo>
                          <a:lnTo>
                            <a:pt x="1090" y="213240"/>
                          </a:lnTo>
                          <a:lnTo>
                            <a:pt x="0" y="213240"/>
                          </a:lnTo>
                          <a:lnTo>
                            <a:pt x="0" y="207848"/>
                          </a:lnTo>
                          <a:lnTo>
                            <a:pt x="0" y="115083"/>
                          </a:lnTo>
                          <a:lnTo>
                            <a:pt x="48794" y="115083"/>
                          </a:lnTo>
                          <a:lnTo>
                            <a:pt x="122084" y="60877"/>
                          </a:lnTo>
                          <a:cubicBezTo>
                            <a:pt x="197514" y="23264"/>
                            <a:pt x="301719" y="0"/>
                            <a:pt x="416820" y="0"/>
                          </a:cubicBezTo>
                          <a:close/>
                        </a:path>
                      </a:pathLst>
                    </a:custGeom>
                    <a:solidFill>
                      <a:srgbClr val="D2D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48" name="Oval 133">
                      <a:extLst>
                        <a:ext uri="{FF2B5EF4-FFF2-40B4-BE49-F238E27FC236}">
                          <a16:creationId xmlns:a16="http://schemas.microsoft.com/office/drawing/2014/main" id="{F17869AF-F67A-48D2-BE26-040716E7D9D0}"/>
                        </a:ext>
                      </a:extLst>
                    </p:cNvPr>
                    <p:cNvSpPr/>
                    <p:nvPr/>
                  </p:nvSpPr>
                  <p:spPr>
                    <a:xfrm>
                      <a:off x="5184190" y="4218102"/>
                      <a:ext cx="833640" cy="415696"/>
                    </a:xfrm>
                    <a:prstGeom prst="ellipse">
                      <a:avLst/>
                    </a:prstGeom>
                    <a:solidFill>
                      <a:srgbClr val="FFFFFF"/>
                    </a:soli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149" name="Oval 238">
                      <a:extLst>
                        <a:ext uri="{FF2B5EF4-FFF2-40B4-BE49-F238E27FC236}">
                          <a16:creationId xmlns:a16="http://schemas.microsoft.com/office/drawing/2014/main" id="{E70DC187-FFD6-4F40-9DFF-9826634C7845}"/>
                        </a:ext>
                      </a:extLst>
                    </p:cNvPr>
                    <p:cNvSpPr/>
                    <p:nvPr/>
                  </p:nvSpPr>
                  <p:spPr>
                    <a:xfrm>
                      <a:off x="5184190" y="4218102"/>
                      <a:ext cx="833640" cy="415697"/>
                    </a:xfrm>
                    <a:prstGeom prst="ellipse">
                      <a:avLst/>
                    </a:prstGeom>
                    <a:gradFill>
                      <a:gsLst>
                        <a:gs pos="0">
                          <a:schemeClr val="tx1">
                            <a:alpha val="20000"/>
                          </a:schemeClr>
                        </a:gs>
                        <a:gs pos="59000">
                          <a:schemeClr val="tx1">
                            <a:alpha val="0"/>
                          </a:schemeClr>
                        </a:gs>
                      </a:gsLst>
                      <a:path path="shape">
                        <a:fillToRect l="50000" t="50000" r="50000" b="50000"/>
                      </a:path>
                    </a:gra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grpSp>
              <p:grpSp>
                <p:nvGrpSpPr>
                  <p:cNvPr id="144" name="Group 129">
                    <a:extLst>
                      <a:ext uri="{FF2B5EF4-FFF2-40B4-BE49-F238E27FC236}">
                        <a16:creationId xmlns:a16="http://schemas.microsoft.com/office/drawing/2014/main" id="{C8E8D43D-3EE3-4696-9CB4-ABC3C76CE491}"/>
                      </a:ext>
                    </a:extLst>
                  </p:cNvPr>
                  <p:cNvGrpSpPr/>
                  <p:nvPr/>
                </p:nvGrpSpPr>
                <p:grpSpPr>
                  <a:xfrm>
                    <a:off x="5192244" y="3144284"/>
                    <a:ext cx="836966" cy="1281666"/>
                    <a:chOff x="1976430" y="2228130"/>
                    <a:chExt cx="1676294" cy="2566946"/>
                  </a:xfrm>
                </p:grpSpPr>
                <p:sp>
                  <p:nvSpPr>
                    <p:cNvPr id="145" name="Freeform: Shape 130">
                      <a:extLst>
                        <a:ext uri="{FF2B5EF4-FFF2-40B4-BE49-F238E27FC236}">
                          <a16:creationId xmlns:a16="http://schemas.microsoft.com/office/drawing/2014/main" id="{2E45E42E-D58A-4763-9407-A880ADBE4E9B}"/>
                        </a:ext>
                      </a:extLst>
                    </p:cNvPr>
                    <p:cNvSpPr/>
                    <p:nvPr/>
                  </p:nvSpPr>
                  <p:spPr>
                    <a:xfrm>
                      <a:off x="1976430" y="2228130"/>
                      <a:ext cx="1676294" cy="2566946"/>
                    </a:xfrm>
                    <a:custGeom>
                      <a:avLst/>
                      <a:gdLst>
                        <a:gd name="connsiteX0" fmla="*/ 848494 w 1676294"/>
                        <a:gd name="connsiteY0" fmla="*/ 65 h 2566946"/>
                        <a:gd name="connsiteX1" fmla="*/ 1438077 w 1676294"/>
                        <a:gd name="connsiteY1" fmla="*/ 252847 h 2566946"/>
                        <a:gd name="connsiteX2" fmla="*/ 1423445 w 1676294"/>
                        <a:gd name="connsiteY2" fmla="*/ 1438065 h 2566946"/>
                        <a:gd name="connsiteX3" fmla="*/ 816804 w 1676294"/>
                        <a:gd name="connsiteY3" fmla="*/ 2566946 h 2566946"/>
                        <a:gd name="connsiteX4" fmla="*/ 238218 w 1676294"/>
                        <a:gd name="connsiteY4" fmla="*/ 1423433 h 2566946"/>
                        <a:gd name="connsiteX5" fmla="*/ 252850 w 1676294"/>
                        <a:gd name="connsiteY5" fmla="*/ 238215 h 2566946"/>
                        <a:gd name="connsiteX6" fmla="*/ 848494 w 1676294"/>
                        <a:gd name="connsiteY6" fmla="*/ 65 h 25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294" h="2566946">
                          <a:moveTo>
                            <a:pt x="848494" y="65"/>
                          </a:moveTo>
                          <a:cubicBezTo>
                            <a:pt x="1062978" y="2714"/>
                            <a:pt x="1276453" y="87183"/>
                            <a:pt x="1438077" y="252847"/>
                          </a:cubicBezTo>
                          <a:cubicBezTo>
                            <a:pt x="1761328" y="584176"/>
                            <a:pt x="1754779" y="1114821"/>
                            <a:pt x="1423445" y="1438065"/>
                          </a:cubicBezTo>
                          <a:cubicBezTo>
                            <a:pt x="1131752" y="1722642"/>
                            <a:pt x="929536" y="2098938"/>
                            <a:pt x="816804" y="2566946"/>
                          </a:cubicBezTo>
                          <a:cubicBezTo>
                            <a:pt x="715660" y="2096297"/>
                            <a:pt x="522797" y="1715124"/>
                            <a:pt x="238218" y="1423433"/>
                          </a:cubicBezTo>
                          <a:cubicBezTo>
                            <a:pt x="-85034" y="1092103"/>
                            <a:pt x="-78482" y="561464"/>
                            <a:pt x="252850" y="238215"/>
                          </a:cubicBezTo>
                          <a:cubicBezTo>
                            <a:pt x="418517" y="76591"/>
                            <a:pt x="634011" y="-2584"/>
                            <a:pt x="848494" y="65"/>
                          </a:cubicBezTo>
                          <a:close/>
                        </a:path>
                      </a:pathLst>
                    </a:custGeom>
                    <a:gradFill flip="none" rotWithShape="1">
                      <a:gsLst>
                        <a:gs pos="0">
                          <a:srgbClr val="B3B3B3"/>
                        </a:gs>
                        <a:gs pos="0">
                          <a:srgbClr val="B3B3B3"/>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Nova Cond" panose="020B0506020202020204" pitchFamily="34" charset="0"/>
                        <a:cs typeface="Arial" panose="020B0604020202020204" pitchFamily="34" charset="0"/>
                      </a:endParaRPr>
                    </a:p>
                  </p:txBody>
                </p:sp>
                <p:sp>
                  <p:nvSpPr>
                    <p:cNvPr id="146" name="Freeform 96">
                      <a:extLst>
                        <a:ext uri="{FF2B5EF4-FFF2-40B4-BE49-F238E27FC236}">
                          <a16:creationId xmlns:a16="http://schemas.microsoft.com/office/drawing/2014/main" id="{5E079654-04AB-485E-BAF7-ED6B57C08885}"/>
                        </a:ext>
                      </a:extLst>
                    </p:cNvPr>
                    <p:cNvSpPr/>
                    <p:nvPr/>
                  </p:nvSpPr>
                  <p:spPr>
                    <a:xfrm>
                      <a:off x="2220533" y="2477767"/>
                      <a:ext cx="1188093" cy="1177000"/>
                    </a:xfrm>
                    <a:custGeom>
                      <a:avLst/>
                      <a:gdLst>
                        <a:gd name="connsiteX0" fmla="*/ 194310 w 388620"/>
                        <a:gd name="connsiteY0" fmla="*/ 0 h 388620"/>
                        <a:gd name="connsiteX1" fmla="*/ 388620 w 388620"/>
                        <a:gd name="connsiteY1" fmla="*/ 194310 h 388620"/>
                        <a:gd name="connsiteX2" fmla="*/ 194310 w 388620"/>
                        <a:gd name="connsiteY2" fmla="*/ 388620 h 388620"/>
                        <a:gd name="connsiteX3" fmla="*/ 0 w 388620"/>
                        <a:gd name="connsiteY3" fmla="*/ 194311 h 388620"/>
                        <a:gd name="connsiteX4" fmla="*/ 194310 w 38862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88620">
                          <a:moveTo>
                            <a:pt x="194310" y="0"/>
                          </a:moveTo>
                          <a:cubicBezTo>
                            <a:pt x="301624" y="0"/>
                            <a:pt x="388620" y="86996"/>
                            <a:pt x="388620" y="194310"/>
                          </a:cubicBezTo>
                          <a:cubicBezTo>
                            <a:pt x="388620" y="301624"/>
                            <a:pt x="301624" y="388621"/>
                            <a:pt x="194310" y="388620"/>
                          </a:cubicBezTo>
                          <a:cubicBezTo>
                            <a:pt x="86996" y="388621"/>
                            <a:pt x="0" y="301625"/>
                            <a:pt x="0" y="194311"/>
                          </a:cubicBezTo>
                          <a:cubicBezTo>
                            <a:pt x="0" y="86996"/>
                            <a:pt x="86996" y="0"/>
                            <a:pt x="194310" y="0"/>
                          </a:cubicBezTo>
                          <a:close/>
                        </a:path>
                      </a:pathLst>
                    </a:custGeom>
                    <a:gradFill flip="none" rotWithShape="1">
                      <a:gsLst>
                        <a:gs pos="0">
                          <a:schemeClr val="bg1">
                            <a:alpha val="80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grpSp>
            <p:grpSp>
              <p:nvGrpSpPr>
                <p:cNvPr id="117" name="Group 120">
                  <a:extLst>
                    <a:ext uri="{FF2B5EF4-FFF2-40B4-BE49-F238E27FC236}">
                      <a16:creationId xmlns:a16="http://schemas.microsoft.com/office/drawing/2014/main" id="{CADA3256-E921-42A2-B4FA-0521DB82214E}"/>
                    </a:ext>
                  </a:extLst>
                </p:cNvPr>
                <p:cNvGrpSpPr/>
                <p:nvPr/>
              </p:nvGrpSpPr>
              <p:grpSpPr>
                <a:xfrm>
                  <a:off x="5705336" y="3364174"/>
                  <a:ext cx="771080" cy="1440164"/>
                  <a:chOff x="5192244" y="3144284"/>
                  <a:chExt cx="836966" cy="1563228"/>
                </a:xfrm>
              </p:grpSpPr>
              <p:grpSp>
                <p:nvGrpSpPr>
                  <p:cNvPr id="136" name="Group 121">
                    <a:extLst>
                      <a:ext uri="{FF2B5EF4-FFF2-40B4-BE49-F238E27FC236}">
                        <a16:creationId xmlns:a16="http://schemas.microsoft.com/office/drawing/2014/main" id="{B42987F3-4286-4511-BB38-3AED9B55235B}"/>
                      </a:ext>
                    </a:extLst>
                  </p:cNvPr>
                  <p:cNvGrpSpPr/>
                  <p:nvPr/>
                </p:nvGrpSpPr>
                <p:grpSpPr>
                  <a:xfrm>
                    <a:off x="5193907" y="4218101"/>
                    <a:ext cx="833640" cy="489411"/>
                    <a:chOff x="5184190" y="4218101"/>
                    <a:chExt cx="833640" cy="489411"/>
                  </a:xfrm>
                </p:grpSpPr>
                <p:sp>
                  <p:nvSpPr>
                    <p:cNvPr id="140" name="Freeform: Shape 125">
                      <a:extLst>
                        <a:ext uri="{FF2B5EF4-FFF2-40B4-BE49-F238E27FC236}">
                          <a16:creationId xmlns:a16="http://schemas.microsoft.com/office/drawing/2014/main" id="{621AED41-BF85-4520-B42B-0E399BDAA0C4}"/>
                        </a:ext>
                      </a:extLst>
                    </p:cNvPr>
                    <p:cNvSpPr/>
                    <p:nvPr/>
                  </p:nvSpPr>
                  <p:spPr>
                    <a:xfrm>
                      <a:off x="5184190" y="4291816"/>
                      <a:ext cx="833640" cy="415696"/>
                    </a:xfrm>
                    <a:custGeom>
                      <a:avLst/>
                      <a:gdLst>
                        <a:gd name="connsiteX0" fmla="*/ 416820 w 833640"/>
                        <a:gd name="connsiteY0" fmla="*/ 0 h 415696"/>
                        <a:gd name="connsiteX1" fmla="*/ 711556 w 833640"/>
                        <a:gd name="connsiteY1" fmla="*/ 60877 h 415696"/>
                        <a:gd name="connsiteX2" fmla="*/ 784847 w 833640"/>
                        <a:gd name="connsiteY2" fmla="*/ 115083 h 415696"/>
                        <a:gd name="connsiteX3" fmla="*/ 833640 w 833640"/>
                        <a:gd name="connsiteY3" fmla="*/ 115083 h 415696"/>
                        <a:gd name="connsiteX4" fmla="*/ 833640 w 833640"/>
                        <a:gd name="connsiteY4" fmla="*/ 207848 h 415696"/>
                        <a:gd name="connsiteX5" fmla="*/ 833640 w 833640"/>
                        <a:gd name="connsiteY5" fmla="*/ 213240 h 415696"/>
                        <a:gd name="connsiteX6" fmla="*/ 832550 w 833640"/>
                        <a:gd name="connsiteY6" fmla="*/ 213240 h 415696"/>
                        <a:gd name="connsiteX7" fmla="*/ 825172 w 833640"/>
                        <a:gd name="connsiteY7" fmla="*/ 249737 h 415696"/>
                        <a:gd name="connsiteX8" fmla="*/ 416820 w 833640"/>
                        <a:gd name="connsiteY8" fmla="*/ 415696 h 415696"/>
                        <a:gd name="connsiteX9" fmla="*/ 8469 w 833640"/>
                        <a:gd name="connsiteY9" fmla="*/ 249737 h 415696"/>
                        <a:gd name="connsiteX10" fmla="*/ 1090 w 833640"/>
                        <a:gd name="connsiteY10" fmla="*/ 213240 h 415696"/>
                        <a:gd name="connsiteX11" fmla="*/ 0 w 833640"/>
                        <a:gd name="connsiteY11" fmla="*/ 213240 h 415696"/>
                        <a:gd name="connsiteX12" fmla="*/ 0 w 833640"/>
                        <a:gd name="connsiteY12" fmla="*/ 207848 h 415696"/>
                        <a:gd name="connsiteX13" fmla="*/ 0 w 833640"/>
                        <a:gd name="connsiteY13" fmla="*/ 115083 h 415696"/>
                        <a:gd name="connsiteX14" fmla="*/ 48794 w 833640"/>
                        <a:gd name="connsiteY14" fmla="*/ 115083 h 415696"/>
                        <a:gd name="connsiteX15" fmla="*/ 122084 w 833640"/>
                        <a:gd name="connsiteY15" fmla="*/ 60877 h 415696"/>
                        <a:gd name="connsiteX16" fmla="*/ 416820 w 833640"/>
                        <a:gd name="connsiteY16" fmla="*/ 0 h 4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640" h="415696">
                          <a:moveTo>
                            <a:pt x="416820" y="0"/>
                          </a:moveTo>
                          <a:cubicBezTo>
                            <a:pt x="531922" y="0"/>
                            <a:pt x="636127" y="23264"/>
                            <a:pt x="711556" y="60877"/>
                          </a:cubicBezTo>
                          <a:lnTo>
                            <a:pt x="784847" y="115083"/>
                          </a:lnTo>
                          <a:lnTo>
                            <a:pt x="833640" y="115083"/>
                          </a:lnTo>
                          <a:lnTo>
                            <a:pt x="833640" y="207848"/>
                          </a:lnTo>
                          <a:lnTo>
                            <a:pt x="833640" y="213240"/>
                          </a:lnTo>
                          <a:lnTo>
                            <a:pt x="832550" y="213240"/>
                          </a:lnTo>
                          <a:lnTo>
                            <a:pt x="825172" y="249737"/>
                          </a:lnTo>
                          <a:cubicBezTo>
                            <a:pt x="786305" y="344449"/>
                            <a:pt x="618248" y="415696"/>
                            <a:pt x="416820" y="415696"/>
                          </a:cubicBezTo>
                          <a:cubicBezTo>
                            <a:pt x="215393" y="415696"/>
                            <a:pt x="47336" y="344449"/>
                            <a:pt x="8469" y="249737"/>
                          </a:cubicBezTo>
                          <a:lnTo>
                            <a:pt x="1090" y="213240"/>
                          </a:lnTo>
                          <a:lnTo>
                            <a:pt x="0" y="213240"/>
                          </a:lnTo>
                          <a:lnTo>
                            <a:pt x="0" y="207848"/>
                          </a:lnTo>
                          <a:lnTo>
                            <a:pt x="0" y="115083"/>
                          </a:lnTo>
                          <a:lnTo>
                            <a:pt x="48794" y="115083"/>
                          </a:lnTo>
                          <a:lnTo>
                            <a:pt x="122084" y="60877"/>
                          </a:lnTo>
                          <a:cubicBezTo>
                            <a:pt x="197514" y="23264"/>
                            <a:pt x="301719" y="0"/>
                            <a:pt x="416820" y="0"/>
                          </a:cubicBezTo>
                          <a:close/>
                        </a:path>
                      </a:pathLst>
                    </a:custGeom>
                    <a:solidFill>
                      <a:srgbClr val="D2D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41" name="Oval 126">
                      <a:extLst>
                        <a:ext uri="{FF2B5EF4-FFF2-40B4-BE49-F238E27FC236}">
                          <a16:creationId xmlns:a16="http://schemas.microsoft.com/office/drawing/2014/main" id="{A5C0230F-D113-4859-9997-C70AE01B24B5}"/>
                        </a:ext>
                      </a:extLst>
                    </p:cNvPr>
                    <p:cNvSpPr/>
                    <p:nvPr/>
                  </p:nvSpPr>
                  <p:spPr>
                    <a:xfrm>
                      <a:off x="5184190" y="4218102"/>
                      <a:ext cx="833640" cy="415696"/>
                    </a:xfrm>
                    <a:prstGeom prst="ellipse">
                      <a:avLst/>
                    </a:prstGeom>
                    <a:solidFill>
                      <a:srgbClr val="FFFFFF"/>
                    </a:soli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42" name="Oval 237">
                      <a:extLst>
                        <a:ext uri="{FF2B5EF4-FFF2-40B4-BE49-F238E27FC236}">
                          <a16:creationId xmlns:a16="http://schemas.microsoft.com/office/drawing/2014/main" id="{0ED5A6B2-483E-4835-BBD3-735EDC4969CE}"/>
                        </a:ext>
                      </a:extLst>
                    </p:cNvPr>
                    <p:cNvSpPr/>
                    <p:nvPr/>
                  </p:nvSpPr>
                  <p:spPr>
                    <a:xfrm>
                      <a:off x="5184190" y="4218101"/>
                      <a:ext cx="833640" cy="415696"/>
                    </a:xfrm>
                    <a:prstGeom prst="ellipse">
                      <a:avLst/>
                    </a:prstGeom>
                    <a:gradFill>
                      <a:gsLst>
                        <a:gs pos="0">
                          <a:schemeClr val="tx1">
                            <a:alpha val="20000"/>
                          </a:schemeClr>
                        </a:gs>
                        <a:gs pos="59000">
                          <a:schemeClr val="tx1">
                            <a:alpha val="0"/>
                          </a:schemeClr>
                        </a:gs>
                      </a:gsLst>
                      <a:path path="shape">
                        <a:fillToRect l="50000" t="50000" r="50000" b="50000"/>
                      </a:path>
                    </a:gra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grpSp>
              <p:grpSp>
                <p:nvGrpSpPr>
                  <p:cNvPr id="137" name="Group 122">
                    <a:extLst>
                      <a:ext uri="{FF2B5EF4-FFF2-40B4-BE49-F238E27FC236}">
                        <a16:creationId xmlns:a16="http://schemas.microsoft.com/office/drawing/2014/main" id="{30913243-B8CE-4757-B73F-DC958363EA3F}"/>
                      </a:ext>
                    </a:extLst>
                  </p:cNvPr>
                  <p:cNvGrpSpPr/>
                  <p:nvPr/>
                </p:nvGrpSpPr>
                <p:grpSpPr>
                  <a:xfrm>
                    <a:off x="5192244" y="3144284"/>
                    <a:ext cx="836966" cy="1281666"/>
                    <a:chOff x="1976430" y="2228130"/>
                    <a:chExt cx="1676294" cy="2566946"/>
                  </a:xfrm>
                </p:grpSpPr>
                <p:sp>
                  <p:nvSpPr>
                    <p:cNvPr id="138" name="Freeform: Shape 123">
                      <a:extLst>
                        <a:ext uri="{FF2B5EF4-FFF2-40B4-BE49-F238E27FC236}">
                          <a16:creationId xmlns:a16="http://schemas.microsoft.com/office/drawing/2014/main" id="{21AFFB4D-559D-4E85-8E1E-6838A046C800}"/>
                        </a:ext>
                      </a:extLst>
                    </p:cNvPr>
                    <p:cNvSpPr/>
                    <p:nvPr/>
                  </p:nvSpPr>
                  <p:spPr>
                    <a:xfrm>
                      <a:off x="1976430" y="2228130"/>
                      <a:ext cx="1676294" cy="2566946"/>
                    </a:xfrm>
                    <a:custGeom>
                      <a:avLst/>
                      <a:gdLst>
                        <a:gd name="connsiteX0" fmla="*/ 848494 w 1676294"/>
                        <a:gd name="connsiteY0" fmla="*/ 65 h 2566946"/>
                        <a:gd name="connsiteX1" fmla="*/ 1438077 w 1676294"/>
                        <a:gd name="connsiteY1" fmla="*/ 252847 h 2566946"/>
                        <a:gd name="connsiteX2" fmla="*/ 1423445 w 1676294"/>
                        <a:gd name="connsiteY2" fmla="*/ 1438065 h 2566946"/>
                        <a:gd name="connsiteX3" fmla="*/ 816804 w 1676294"/>
                        <a:gd name="connsiteY3" fmla="*/ 2566946 h 2566946"/>
                        <a:gd name="connsiteX4" fmla="*/ 238218 w 1676294"/>
                        <a:gd name="connsiteY4" fmla="*/ 1423433 h 2566946"/>
                        <a:gd name="connsiteX5" fmla="*/ 252850 w 1676294"/>
                        <a:gd name="connsiteY5" fmla="*/ 238215 h 2566946"/>
                        <a:gd name="connsiteX6" fmla="*/ 848494 w 1676294"/>
                        <a:gd name="connsiteY6" fmla="*/ 65 h 25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294" h="2566946">
                          <a:moveTo>
                            <a:pt x="848494" y="65"/>
                          </a:moveTo>
                          <a:cubicBezTo>
                            <a:pt x="1062978" y="2714"/>
                            <a:pt x="1276453" y="87183"/>
                            <a:pt x="1438077" y="252847"/>
                          </a:cubicBezTo>
                          <a:cubicBezTo>
                            <a:pt x="1761328" y="584176"/>
                            <a:pt x="1754779" y="1114821"/>
                            <a:pt x="1423445" y="1438065"/>
                          </a:cubicBezTo>
                          <a:cubicBezTo>
                            <a:pt x="1131752" y="1722642"/>
                            <a:pt x="929536" y="2098938"/>
                            <a:pt x="816804" y="2566946"/>
                          </a:cubicBezTo>
                          <a:cubicBezTo>
                            <a:pt x="715660" y="2096297"/>
                            <a:pt x="522797" y="1715124"/>
                            <a:pt x="238218" y="1423433"/>
                          </a:cubicBezTo>
                          <a:cubicBezTo>
                            <a:pt x="-85034" y="1092103"/>
                            <a:pt x="-78482" y="561464"/>
                            <a:pt x="252850" y="238215"/>
                          </a:cubicBezTo>
                          <a:cubicBezTo>
                            <a:pt x="418517" y="76591"/>
                            <a:pt x="634011" y="-2584"/>
                            <a:pt x="848494" y="65"/>
                          </a:cubicBezTo>
                          <a:close/>
                        </a:path>
                      </a:pathLst>
                    </a:custGeom>
                    <a:gradFill flip="none" rotWithShape="1">
                      <a:gsLst>
                        <a:gs pos="0">
                          <a:srgbClr val="0096D2"/>
                        </a:gs>
                        <a:gs pos="66000">
                          <a:srgbClr val="2B98D3"/>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Nova Cond" panose="020B0506020202020204" pitchFamily="34" charset="0"/>
                        <a:cs typeface="Arial" panose="020B0604020202020204" pitchFamily="34" charset="0"/>
                      </a:endParaRPr>
                    </a:p>
                  </p:txBody>
                </p:sp>
                <p:sp>
                  <p:nvSpPr>
                    <p:cNvPr id="139" name="Freeform 96">
                      <a:extLst>
                        <a:ext uri="{FF2B5EF4-FFF2-40B4-BE49-F238E27FC236}">
                          <a16:creationId xmlns:a16="http://schemas.microsoft.com/office/drawing/2014/main" id="{26A73A6C-7FDC-409E-82F1-96B4076232B4}"/>
                        </a:ext>
                      </a:extLst>
                    </p:cNvPr>
                    <p:cNvSpPr/>
                    <p:nvPr/>
                  </p:nvSpPr>
                  <p:spPr>
                    <a:xfrm>
                      <a:off x="2220533" y="2477768"/>
                      <a:ext cx="1188093" cy="1177001"/>
                    </a:xfrm>
                    <a:custGeom>
                      <a:avLst/>
                      <a:gdLst>
                        <a:gd name="connsiteX0" fmla="*/ 194310 w 388620"/>
                        <a:gd name="connsiteY0" fmla="*/ 0 h 388620"/>
                        <a:gd name="connsiteX1" fmla="*/ 388620 w 388620"/>
                        <a:gd name="connsiteY1" fmla="*/ 194310 h 388620"/>
                        <a:gd name="connsiteX2" fmla="*/ 194310 w 388620"/>
                        <a:gd name="connsiteY2" fmla="*/ 388620 h 388620"/>
                        <a:gd name="connsiteX3" fmla="*/ 0 w 388620"/>
                        <a:gd name="connsiteY3" fmla="*/ 194311 h 388620"/>
                        <a:gd name="connsiteX4" fmla="*/ 194310 w 38862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88620">
                          <a:moveTo>
                            <a:pt x="194310" y="0"/>
                          </a:moveTo>
                          <a:cubicBezTo>
                            <a:pt x="301624" y="0"/>
                            <a:pt x="388620" y="86996"/>
                            <a:pt x="388620" y="194310"/>
                          </a:cubicBezTo>
                          <a:cubicBezTo>
                            <a:pt x="388620" y="301624"/>
                            <a:pt x="301624" y="388621"/>
                            <a:pt x="194310" y="388620"/>
                          </a:cubicBezTo>
                          <a:cubicBezTo>
                            <a:pt x="86996" y="388621"/>
                            <a:pt x="0" y="301625"/>
                            <a:pt x="0" y="194311"/>
                          </a:cubicBezTo>
                          <a:cubicBezTo>
                            <a:pt x="0" y="86996"/>
                            <a:pt x="86996" y="0"/>
                            <a:pt x="194310" y="0"/>
                          </a:cubicBezTo>
                          <a:close/>
                        </a:path>
                      </a:pathLst>
                    </a:custGeom>
                    <a:gradFill flip="none" rotWithShape="1">
                      <a:gsLst>
                        <a:gs pos="0">
                          <a:schemeClr val="bg1">
                            <a:alpha val="80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grpSp>
            <p:grpSp>
              <p:nvGrpSpPr>
                <p:cNvPr id="118" name="Group 193">
                  <a:extLst>
                    <a:ext uri="{FF2B5EF4-FFF2-40B4-BE49-F238E27FC236}">
                      <a16:creationId xmlns:a16="http://schemas.microsoft.com/office/drawing/2014/main" id="{F81F3296-4A82-474B-BAC5-214B3D29C4E2}"/>
                    </a:ext>
                  </a:extLst>
                </p:cNvPr>
                <p:cNvGrpSpPr/>
                <p:nvPr/>
              </p:nvGrpSpPr>
              <p:grpSpPr>
                <a:xfrm>
                  <a:off x="9453306" y="4445562"/>
                  <a:ext cx="965934" cy="1804104"/>
                  <a:chOff x="9453306" y="4445562"/>
                  <a:chExt cx="965934" cy="1804104"/>
                </a:xfrm>
              </p:grpSpPr>
              <p:grpSp>
                <p:nvGrpSpPr>
                  <p:cNvPr id="127" name="Group 106">
                    <a:extLst>
                      <a:ext uri="{FF2B5EF4-FFF2-40B4-BE49-F238E27FC236}">
                        <a16:creationId xmlns:a16="http://schemas.microsoft.com/office/drawing/2014/main" id="{EFBD608D-76DD-4228-8553-A56DB3B7D247}"/>
                      </a:ext>
                    </a:extLst>
                  </p:cNvPr>
                  <p:cNvGrpSpPr/>
                  <p:nvPr/>
                </p:nvGrpSpPr>
                <p:grpSpPr>
                  <a:xfrm>
                    <a:off x="9453306" y="4445562"/>
                    <a:ext cx="965934" cy="1804104"/>
                    <a:chOff x="5192244" y="3144284"/>
                    <a:chExt cx="836966" cy="1563228"/>
                  </a:xfrm>
                </p:grpSpPr>
                <p:grpSp>
                  <p:nvGrpSpPr>
                    <p:cNvPr id="129" name="Group 107">
                      <a:extLst>
                        <a:ext uri="{FF2B5EF4-FFF2-40B4-BE49-F238E27FC236}">
                          <a16:creationId xmlns:a16="http://schemas.microsoft.com/office/drawing/2014/main" id="{344ECEC8-7449-42B4-8660-7423B01B1A4F}"/>
                        </a:ext>
                      </a:extLst>
                    </p:cNvPr>
                    <p:cNvGrpSpPr/>
                    <p:nvPr/>
                  </p:nvGrpSpPr>
                  <p:grpSpPr>
                    <a:xfrm>
                      <a:off x="5193907" y="4218102"/>
                      <a:ext cx="833640" cy="489410"/>
                      <a:chOff x="5184190" y="4218102"/>
                      <a:chExt cx="833640" cy="489410"/>
                    </a:xfrm>
                  </p:grpSpPr>
                  <p:sp>
                    <p:nvSpPr>
                      <p:cNvPr id="133" name="Freeform: Shape 111">
                        <a:extLst>
                          <a:ext uri="{FF2B5EF4-FFF2-40B4-BE49-F238E27FC236}">
                            <a16:creationId xmlns:a16="http://schemas.microsoft.com/office/drawing/2014/main" id="{EF8BEA64-44AF-4CB1-8B94-A7E169128C60}"/>
                          </a:ext>
                        </a:extLst>
                      </p:cNvPr>
                      <p:cNvSpPr/>
                      <p:nvPr/>
                    </p:nvSpPr>
                    <p:spPr>
                      <a:xfrm>
                        <a:off x="5184190" y="4291816"/>
                        <a:ext cx="833640" cy="415696"/>
                      </a:xfrm>
                      <a:custGeom>
                        <a:avLst/>
                        <a:gdLst>
                          <a:gd name="connsiteX0" fmla="*/ 416820 w 833640"/>
                          <a:gd name="connsiteY0" fmla="*/ 0 h 415696"/>
                          <a:gd name="connsiteX1" fmla="*/ 711556 w 833640"/>
                          <a:gd name="connsiteY1" fmla="*/ 60877 h 415696"/>
                          <a:gd name="connsiteX2" fmla="*/ 784847 w 833640"/>
                          <a:gd name="connsiteY2" fmla="*/ 115083 h 415696"/>
                          <a:gd name="connsiteX3" fmla="*/ 833640 w 833640"/>
                          <a:gd name="connsiteY3" fmla="*/ 115083 h 415696"/>
                          <a:gd name="connsiteX4" fmla="*/ 833640 w 833640"/>
                          <a:gd name="connsiteY4" fmla="*/ 207848 h 415696"/>
                          <a:gd name="connsiteX5" fmla="*/ 833640 w 833640"/>
                          <a:gd name="connsiteY5" fmla="*/ 213240 h 415696"/>
                          <a:gd name="connsiteX6" fmla="*/ 832550 w 833640"/>
                          <a:gd name="connsiteY6" fmla="*/ 213240 h 415696"/>
                          <a:gd name="connsiteX7" fmla="*/ 825172 w 833640"/>
                          <a:gd name="connsiteY7" fmla="*/ 249737 h 415696"/>
                          <a:gd name="connsiteX8" fmla="*/ 416820 w 833640"/>
                          <a:gd name="connsiteY8" fmla="*/ 415696 h 415696"/>
                          <a:gd name="connsiteX9" fmla="*/ 8469 w 833640"/>
                          <a:gd name="connsiteY9" fmla="*/ 249737 h 415696"/>
                          <a:gd name="connsiteX10" fmla="*/ 1090 w 833640"/>
                          <a:gd name="connsiteY10" fmla="*/ 213240 h 415696"/>
                          <a:gd name="connsiteX11" fmla="*/ 0 w 833640"/>
                          <a:gd name="connsiteY11" fmla="*/ 213240 h 415696"/>
                          <a:gd name="connsiteX12" fmla="*/ 0 w 833640"/>
                          <a:gd name="connsiteY12" fmla="*/ 207848 h 415696"/>
                          <a:gd name="connsiteX13" fmla="*/ 0 w 833640"/>
                          <a:gd name="connsiteY13" fmla="*/ 115083 h 415696"/>
                          <a:gd name="connsiteX14" fmla="*/ 48794 w 833640"/>
                          <a:gd name="connsiteY14" fmla="*/ 115083 h 415696"/>
                          <a:gd name="connsiteX15" fmla="*/ 122084 w 833640"/>
                          <a:gd name="connsiteY15" fmla="*/ 60877 h 415696"/>
                          <a:gd name="connsiteX16" fmla="*/ 416820 w 833640"/>
                          <a:gd name="connsiteY16" fmla="*/ 0 h 4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640" h="415696">
                            <a:moveTo>
                              <a:pt x="416820" y="0"/>
                            </a:moveTo>
                            <a:cubicBezTo>
                              <a:pt x="531922" y="0"/>
                              <a:pt x="636127" y="23264"/>
                              <a:pt x="711556" y="60877"/>
                            </a:cubicBezTo>
                            <a:lnTo>
                              <a:pt x="784847" y="115083"/>
                            </a:lnTo>
                            <a:lnTo>
                              <a:pt x="833640" y="115083"/>
                            </a:lnTo>
                            <a:lnTo>
                              <a:pt x="833640" y="207848"/>
                            </a:lnTo>
                            <a:lnTo>
                              <a:pt x="833640" y="213240"/>
                            </a:lnTo>
                            <a:lnTo>
                              <a:pt x="832550" y="213240"/>
                            </a:lnTo>
                            <a:lnTo>
                              <a:pt x="825172" y="249737"/>
                            </a:lnTo>
                            <a:cubicBezTo>
                              <a:pt x="786305" y="344449"/>
                              <a:pt x="618248" y="415696"/>
                              <a:pt x="416820" y="415696"/>
                            </a:cubicBezTo>
                            <a:cubicBezTo>
                              <a:pt x="215393" y="415696"/>
                              <a:pt x="47336" y="344449"/>
                              <a:pt x="8469" y="249737"/>
                            </a:cubicBezTo>
                            <a:lnTo>
                              <a:pt x="1090" y="213240"/>
                            </a:lnTo>
                            <a:lnTo>
                              <a:pt x="0" y="213240"/>
                            </a:lnTo>
                            <a:lnTo>
                              <a:pt x="0" y="207848"/>
                            </a:lnTo>
                            <a:lnTo>
                              <a:pt x="0" y="115083"/>
                            </a:lnTo>
                            <a:lnTo>
                              <a:pt x="48794" y="115083"/>
                            </a:lnTo>
                            <a:lnTo>
                              <a:pt x="122084" y="60877"/>
                            </a:lnTo>
                            <a:cubicBezTo>
                              <a:pt x="197514" y="23264"/>
                              <a:pt x="301719" y="0"/>
                              <a:pt x="416820" y="0"/>
                            </a:cubicBezTo>
                            <a:close/>
                          </a:path>
                        </a:pathLst>
                      </a:custGeom>
                      <a:solidFill>
                        <a:srgbClr val="D2D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34" name="Oval 112">
                        <a:extLst>
                          <a:ext uri="{FF2B5EF4-FFF2-40B4-BE49-F238E27FC236}">
                            <a16:creationId xmlns:a16="http://schemas.microsoft.com/office/drawing/2014/main" id="{ED8A058A-1CC2-4697-A3CD-432751BE906C}"/>
                          </a:ext>
                        </a:extLst>
                      </p:cNvPr>
                      <p:cNvSpPr/>
                      <p:nvPr/>
                    </p:nvSpPr>
                    <p:spPr>
                      <a:xfrm>
                        <a:off x="5184190" y="4218102"/>
                        <a:ext cx="833640" cy="415696"/>
                      </a:xfrm>
                      <a:prstGeom prst="ellipse">
                        <a:avLst/>
                      </a:prstGeom>
                      <a:solidFill>
                        <a:srgbClr val="FFFFFF"/>
                      </a:soli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135" name="Oval 236">
                        <a:extLst>
                          <a:ext uri="{FF2B5EF4-FFF2-40B4-BE49-F238E27FC236}">
                            <a16:creationId xmlns:a16="http://schemas.microsoft.com/office/drawing/2014/main" id="{3C2691AF-954A-4D5F-9130-44A8F04DBE61}"/>
                          </a:ext>
                        </a:extLst>
                      </p:cNvPr>
                      <p:cNvSpPr/>
                      <p:nvPr/>
                    </p:nvSpPr>
                    <p:spPr>
                      <a:xfrm>
                        <a:off x="5184190" y="4218102"/>
                        <a:ext cx="833640" cy="415696"/>
                      </a:xfrm>
                      <a:prstGeom prst="ellipse">
                        <a:avLst/>
                      </a:prstGeom>
                      <a:gradFill>
                        <a:gsLst>
                          <a:gs pos="0">
                            <a:schemeClr val="tx1">
                              <a:alpha val="20000"/>
                            </a:schemeClr>
                          </a:gs>
                          <a:gs pos="59000">
                            <a:schemeClr val="tx1">
                              <a:alpha val="0"/>
                            </a:schemeClr>
                          </a:gs>
                        </a:gsLst>
                        <a:path path="shape">
                          <a:fillToRect l="50000" t="50000" r="50000" b="50000"/>
                        </a:path>
                      </a:gra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grpSp>
                <p:grpSp>
                  <p:nvGrpSpPr>
                    <p:cNvPr id="130" name="Group 108">
                      <a:extLst>
                        <a:ext uri="{FF2B5EF4-FFF2-40B4-BE49-F238E27FC236}">
                          <a16:creationId xmlns:a16="http://schemas.microsoft.com/office/drawing/2014/main" id="{21B8CFCE-0CBF-47D9-AAEE-E4231A99FFA6}"/>
                        </a:ext>
                      </a:extLst>
                    </p:cNvPr>
                    <p:cNvGrpSpPr/>
                    <p:nvPr/>
                  </p:nvGrpSpPr>
                  <p:grpSpPr>
                    <a:xfrm>
                      <a:off x="5192244" y="3144284"/>
                      <a:ext cx="836966" cy="1281666"/>
                      <a:chOff x="1976430" y="2228130"/>
                      <a:chExt cx="1676294" cy="2566946"/>
                    </a:xfrm>
                  </p:grpSpPr>
                  <p:sp>
                    <p:nvSpPr>
                      <p:cNvPr id="131" name="Freeform: Shape 109">
                        <a:extLst>
                          <a:ext uri="{FF2B5EF4-FFF2-40B4-BE49-F238E27FC236}">
                            <a16:creationId xmlns:a16="http://schemas.microsoft.com/office/drawing/2014/main" id="{8E2ACF97-6DC7-4EA6-B5A1-DC389B47412D}"/>
                          </a:ext>
                        </a:extLst>
                      </p:cNvPr>
                      <p:cNvSpPr/>
                      <p:nvPr/>
                    </p:nvSpPr>
                    <p:spPr>
                      <a:xfrm>
                        <a:off x="1976430" y="2228130"/>
                        <a:ext cx="1676294" cy="2566946"/>
                      </a:xfrm>
                      <a:custGeom>
                        <a:avLst/>
                        <a:gdLst>
                          <a:gd name="connsiteX0" fmla="*/ 848494 w 1676294"/>
                          <a:gd name="connsiteY0" fmla="*/ 65 h 2566946"/>
                          <a:gd name="connsiteX1" fmla="*/ 1438077 w 1676294"/>
                          <a:gd name="connsiteY1" fmla="*/ 252847 h 2566946"/>
                          <a:gd name="connsiteX2" fmla="*/ 1423445 w 1676294"/>
                          <a:gd name="connsiteY2" fmla="*/ 1438065 h 2566946"/>
                          <a:gd name="connsiteX3" fmla="*/ 816804 w 1676294"/>
                          <a:gd name="connsiteY3" fmla="*/ 2566946 h 2566946"/>
                          <a:gd name="connsiteX4" fmla="*/ 238218 w 1676294"/>
                          <a:gd name="connsiteY4" fmla="*/ 1423433 h 2566946"/>
                          <a:gd name="connsiteX5" fmla="*/ 252850 w 1676294"/>
                          <a:gd name="connsiteY5" fmla="*/ 238215 h 2566946"/>
                          <a:gd name="connsiteX6" fmla="*/ 848494 w 1676294"/>
                          <a:gd name="connsiteY6" fmla="*/ 65 h 25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294" h="2566946">
                            <a:moveTo>
                              <a:pt x="848494" y="65"/>
                            </a:moveTo>
                            <a:cubicBezTo>
                              <a:pt x="1062978" y="2714"/>
                              <a:pt x="1276453" y="87183"/>
                              <a:pt x="1438077" y="252847"/>
                            </a:cubicBezTo>
                            <a:cubicBezTo>
                              <a:pt x="1761328" y="584176"/>
                              <a:pt x="1754779" y="1114821"/>
                              <a:pt x="1423445" y="1438065"/>
                            </a:cubicBezTo>
                            <a:cubicBezTo>
                              <a:pt x="1131752" y="1722642"/>
                              <a:pt x="929536" y="2098938"/>
                              <a:pt x="816804" y="2566946"/>
                            </a:cubicBezTo>
                            <a:cubicBezTo>
                              <a:pt x="715660" y="2096297"/>
                              <a:pt x="522797" y="1715124"/>
                              <a:pt x="238218" y="1423433"/>
                            </a:cubicBezTo>
                            <a:cubicBezTo>
                              <a:pt x="-85034" y="1092103"/>
                              <a:pt x="-78482" y="561464"/>
                              <a:pt x="252850" y="238215"/>
                            </a:cubicBezTo>
                            <a:cubicBezTo>
                              <a:pt x="418517" y="76591"/>
                              <a:pt x="634011" y="-2584"/>
                              <a:pt x="848494" y="65"/>
                            </a:cubicBezTo>
                            <a:close/>
                          </a:path>
                        </a:pathLst>
                      </a:custGeom>
                      <a:gradFill flip="none" rotWithShape="1">
                        <a:gsLst>
                          <a:gs pos="0">
                            <a:srgbClr val="0096D2"/>
                          </a:gs>
                          <a:gs pos="66000">
                            <a:srgbClr val="2B98D3"/>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Nova Cond" panose="020B0506020202020204" pitchFamily="34" charset="0"/>
                          <a:cs typeface="Arial" panose="020B0604020202020204" pitchFamily="34" charset="0"/>
                        </a:endParaRPr>
                      </a:p>
                    </p:txBody>
                  </p:sp>
                  <p:sp>
                    <p:nvSpPr>
                      <p:cNvPr id="132" name="Freeform 96">
                        <a:extLst>
                          <a:ext uri="{FF2B5EF4-FFF2-40B4-BE49-F238E27FC236}">
                            <a16:creationId xmlns:a16="http://schemas.microsoft.com/office/drawing/2014/main" id="{C76BA3F6-8426-4861-8AF7-5D4F04BA168F}"/>
                          </a:ext>
                        </a:extLst>
                      </p:cNvPr>
                      <p:cNvSpPr/>
                      <p:nvPr/>
                    </p:nvSpPr>
                    <p:spPr>
                      <a:xfrm>
                        <a:off x="2220533" y="2477767"/>
                        <a:ext cx="1188093" cy="1177000"/>
                      </a:xfrm>
                      <a:custGeom>
                        <a:avLst/>
                        <a:gdLst>
                          <a:gd name="connsiteX0" fmla="*/ 194310 w 388620"/>
                          <a:gd name="connsiteY0" fmla="*/ 0 h 388620"/>
                          <a:gd name="connsiteX1" fmla="*/ 388620 w 388620"/>
                          <a:gd name="connsiteY1" fmla="*/ 194310 h 388620"/>
                          <a:gd name="connsiteX2" fmla="*/ 194310 w 388620"/>
                          <a:gd name="connsiteY2" fmla="*/ 388620 h 388620"/>
                          <a:gd name="connsiteX3" fmla="*/ 0 w 388620"/>
                          <a:gd name="connsiteY3" fmla="*/ 194311 h 388620"/>
                          <a:gd name="connsiteX4" fmla="*/ 194310 w 38862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88620">
                            <a:moveTo>
                              <a:pt x="194310" y="0"/>
                            </a:moveTo>
                            <a:cubicBezTo>
                              <a:pt x="301624" y="0"/>
                              <a:pt x="388620" y="86996"/>
                              <a:pt x="388620" y="194310"/>
                            </a:cubicBezTo>
                            <a:cubicBezTo>
                              <a:pt x="388620" y="301624"/>
                              <a:pt x="301624" y="388621"/>
                              <a:pt x="194310" y="388620"/>
                            </a:cubicBezTo>
                            <a:cubicBezTo>
                              <a:pt x="86996" y="388621"/>
                              <a:pt x="0" y="301625"/>
                              <a:pt x="0" y="194311"/>
                            </a:cubicBezTo>
                            <a:cubicBezTo>
                              <a:pt x="0" y="86996"/>
                              <a:pt x="86996" y="0"/>
                              <a:pt x="194310" y="0"/>
                            </a:cubicBezTo>
                            <a:close/>
                          </a:path>
                        </a:pathLst>
                      </a:custGeom>
                      <a:gradFill flip="none" rotWithShape="1">
                        <a:gsLst>
                          <a:gs pos="0">
                            <a:schemeClr val="bg1">
                              <a:alpha val="80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grpSp>
              <p:sp>
                <p:nvSpPr>
                  <p:cNvPr id="128" name="TextBox 167">
                    <a:extLst>
                      <a:ext uri="{FF2B5EF4-FFF2-40B4-BE49-F238E27FC236}">
                        <a16:creationId xmlns:a16="http://schemas.microsoft.com/office/drawing/2014/main" id="{54A4F10B-2D50-4BEC-B5E2-42B655E347EC}"/>
                      </a:ext>
                    </a:extLst>
                  </p:cNvPr>
                  <p:cNvSpPr txBox="1"/>
                  <p:nvPr/>
                </p:nvSpPr>
                <p:spPr>
                  <a:xfrm>
                    <a:off x="9543275" y="4721510"/>
                    <a:ext cx="785994" cy="414027"/>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2023</a:t>
                    </a:r>
                  </a:p>
                </p:txBody>
              </p:sp>
            </p:grpSp>
            <p:grpSp>
              <p:nvGrpSpPr>
                <p:cNvPr id="119" name="Group 113">
                  <a:extLst>
                    <a:ext uri="{FF2B5EF4-FFF2-40B4-BE49-F238E27FC236}">
                      <a16:creationId xmlns:a16="http://schemas.microsoft.com/office/drawing/2014/main" id="{7246F55D-D489-4BBA-A012-6D5330CE6D13}"/>
                    </a:ext>
                  </a:extLst>
                </p:cNvPr>
                <p:cNvGrpSpPr/>
                <p:nvPr/>
              </p:nvGrpSpPr>
              <p:grpSpPr>
                <a:xfrm>
                  <a:off x="7454133" y="3961087"/>
                  <a:ext cx="817938" cy="1527686"/>
                  <a:chOff x="5192244" y="3144284"/>
                  <a:chExt cx="836966" cy="1563228"/>
                </a:xfrm>
              </p:grpSpPr>
              <p:grpSp>
                <p:nvGrpSpPr>
                  <p:cNvPr id="120" name="Group 114">
                    <a:extLst>
                      <a:ext uri="{FF2B5EF4-FFF2-40B4-BE49-F238E27FC236}">
                        <a16:creationId xmlns:a16="http://schemas.microsoft.com/office/drawing/2014/main" id="{01EF8CE4-010F-4E9C-8B7F-2A54E69CA405}"/>
                      </a:ext>
                    </a:extLst>
                  </p:cNvPr>
                  <p:cNvGrpSpPr/>
                  <p:nvPr/>
                </p:nvGrpSpPr>
                <p:grpSpPr>
                  <a:xfrm>
                    <a:off x="5193907" y="4218102"/>
                    <a:ext cx="833640" cy="489410"/>
                    <a:chOff x="5184190" y="4218102"/>
                    <a:chExt cx="833640" cy="489410"/>
                  </a:xfrm>
                </p:grpSpPr>
                <p:sp>
                  <p:nvSpPr>
                    <p:cNvPr id="124" name="Freeform: Shape 118">
                      <a:extLst>
                        <a:ext uri="{FF2B5EF4-FFF2-40B4-BE49-F238E27FC236}">
                          <a16:creationId xmlns:a16="http://schemas.microsoft.com/office/drawing/2014/main" id="{5ED386FA-00D3-4A95-B1A4-7F0AEF996192}"/>
                        </a:ext>
                      </a:extLst>
                    </p:cNvPr>
                    <p:cNvSpPr/>
                    <p:nvPr/>
                  </p:nvSpPr>
                  <p:spPr>
                    <a:xfrm>
                      <a:off x="5184190" y="4291816"/>
                      <a:ext cx="833640" cy="415696"/>
                    </a:xfrm>
                    <a:custGeom>
                      <a:avLst/>
                      <a:gdLst>
                        <a:gd name="connsiteX0" fmla="*/ 416820 w 833640"/>
                        <a:gd name="connsiteY0" fmla="*/ 0 h 415696"/>
                        <a:gd name="connsiteX1" fmla="*/ 711556 w 833640"/>
                        <a:gd name="connsiteY1" fmla="*/ 60877 h 415696"/>
                        <a:gd name="connsiteX2" fmla="*/ 784847 w 833640"/>
                        <a:gd name="connsiteY2" fmla="*/ 115083 h 415696"/>
                        <a:gd name="connsiteX3" fmla="*/ 833640 w 833640"/>
                        <a:gd name="connsiteY3" fmla="*/ 115083 h 415696"/>
                        <a:gd name="connsiteX4" fmla="*/ 833640 w 833640"/>
                        <a:gd name="connsiteY4" fmla="*/ 207848 h 415696"/>
                        <a:gd name="connsiteX5" fmla="*/ 833640 w 833640"/>
                        <a:gd name="connsiteY5" fmla="*/ 213240 h 415696"/>
                        <a:gd name="connsiteX6" fmla="*/ 832550 w 833640"/>
                        <a:gd name="connsiteY6" fmla="*/ 213240 h 415696"/>
                        <a:gd name="connsiteX7" fmla="*/ 825172 w 833640"/>
                        <a:gd name="connsiteY7" fmla="*/ 249737 h 415696"/>
                        <a:gd name="connsiteX8" fmla="*/ 416820 w 833640"/>
                        <a:gd name="connsiteY8" fmla="*/ 415696 h 415696"/>
                        <a:gd name="connsiteX9" fmla="*/ 8469 w 833640"/>
                        <a:gd name="connsiteY9" fmla="*/ 249737 h 415696"/>
                        <a:gd name="connsiteX10" fmla="*/ 1090 w 833640"/>
                        <a:gd name="connsiteY10" fmla="*/ 213240 h 415696"/>
                        <a:gd name="connsiteX11" fmla="*/ 0 w 833640"/>
                        <a:gd name="connsiteY11" fmla="*/ 213240 h 415696"/>
                        <a:gd name="connsiteX12" fmla="*/ 0 w 833640"/>
                        <a:gd name="connsiteY12" fmla="*/ 207848 h 415696"/>
                        <a:gd name="connsiteX13" fmla="*/ 0 w 833640"/>
                        <a:gd name="connsiteY13" fmla="*/ 115083 h 415696"/>
                        <a:gd name="connsiteX14" fmla="*/ 48794 w 833640"/>
                        <a:gd name="connsiteY14" fmla="*/ 115083 h 415696"/>
                        <a:gd name="connsiteX15" fmla="*/ 122084 w 833640"/>
                        <a:gd name="connsiteY15" fmla="*/ 60877 h 415696"/>
                        <a:gd name="connsiteX16" fmla="*/ 416820 w 833640"/>
                        <a:gd name="connsiteY16" fmla="*/ 0 h 415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33640" h="415696">
                          <a:moveTo>
                            <a:pt x="416820" y="0"/>
                          </a:moveTo>
                          <a:cubicBezTo>
                            <a:pt x="531922" y="0"/>
                            <a:pt x="636127" y="23264"/>
                            <a:pt x="711556" y="60877"/>
                          </a:cubicBezTo>
                          <a:lnTo>
                            <a:pt x="784847" y="115083"/>
                          </a:lnTo>
                          <a:lnTo>
                            <a:pt x="833640" y="115083"/>
                          </a:lnTo>
                          <a:lnTo>
                            <a:pt x="833640" y="207848"/>
                          </a:lnTo>
                          <a:lnTo>
                            <a:pt x="833640" y="213240"/>
                          </a:lnTo>
                          <a:lnTo>
                            <a:pt x="832550" y="213240"/>
                          </a:lnTo>
                          <a:lnTo>
                            <a:pt x="825172" y="249737"/>
                          </a:lnTo>
                          <a:cubicBezTo>
                            <a:pt x="786305" y="344449"/>
                            <a:pt x="618248" y="415696"/>
                            <a:pt x="416820" y="415696"/>
                          </a:cubicBezTo>
                          <a:cubicBezTo>
                            <a:pt x="215393" y="415696"/>
                            <a:pt x="47336" y="344449"/>
                            <a:pt x="8469" y="249737"/>
                          </a:cubicBezTo>
                          <a:lnTo>
                            <a:pt x="1090" y="213240"/>
                          </a:lnTo>
                          <a:lnTo>
                            <a:pt x="0" y="213240"/>
                          </a:lnTo>
                          <a:lnTo>
                            <a:pt x="0" y="207848"/>
                          </a:lnTo>
                          <a:lnTo>
                            <a:pt x="0" y="115083"/>
                          </a:lnTo>
                          <a:lnTo>
                            <a:pt x="48794" y="115083"/>
                          </a:lnTo>
                          <a:lnTo>
                            <a:pt x="122084" y="60877"/>
                          </a:lnTo>
                          <a:cubicBezTo>
                            <a:pt x="197514" y="23264"/>
                            <a:pt x="301719" y="0"/>
                            <a:pt x="416820" y="0"/>
                          </a:cubicBezTo>
                          <a:close/>
                        </a:path>
                      </a:pathLst>
                    </a:custGeom>
                    <a:solidFill>
                      <a:srgbClr val="D2D3D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a:ln>
                          <a:noFill/>
                        </a:ln>
                        <a:solidFill>
                          <a:prstClr val="white"/>
                        </a:solidFill>
                        <a:effectLst/>
                        <a:uLnTx/>
                        <a:uFillTx/>
                        <a:latin typeface="Arial Nova Cond" panose="020B0506020202020204" pitchFamily="34" charset="0"/>
                        <a:ea typeface="+mn-ea"/>
                        <a:cs typeface="+mn-cs"/>
                      </a:endParaRPr>
                    </a:p>
                  </p:txBody>
                </p:sp>
                <p:sp>
                  <p:nvSpPr>
                    <p:cNvPr id="125" name="Oval 119">
                      <a:extLst>
                        <a:ext uri="{FF2B5EF4-FFF2-40B4-BE49-F238E27FC236}">
                          <a16:creationId xmlns:a16="http://schemas.microsoft.com/office/drawing/2014/main" id="{7EB39C8F-08BD-4C6F-B6F0-861788E2F82B}"/>
                        </a:ext>
                      </a:extLst>
                    </p:cNvPr>
                    <p:cNvSpPr/>
                    <p:nvPr/>
                  </p:nvSpPr>
                  <p:spPr>
                    <a:xfrm>
                      <a:off x="5184190" y="4218102"/>
                      <a:ext cx="833640" cy="415696"/>
                    </a:xfrm>
                    <a:prstGeom prst="ellipse">
                      <a:avLst/>
                    </a:prstGeom>
                    <a:solidFill>
                      <a:srgbClr val="FFFFFF"/>
                    </a:soli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sp>
                  <p:nvSpPr>
                    <p:cNvPr id="126" name="Oval 235">
                      <a:extLst>
                        <a:ext uri="{FF2B5EF4-FFF2-40B4-BE49-F238E27FC236}">
                          <a16:creationId xmlns:a16="http://schemas.microsoft.com/office/drawing/2014/main" id="{67DC60FF-D1A8-4077-924F-A801AD745050}"/>
                        </a:ext>
                      </a:extLst>
                    </p:cNvPr>
                    <p:cNvSpPr/>
                    <p:nvPr/>
                  </p:nvSpPr>
                  <p:spPr>
                    <a:xfrm>
                      <a:off x="5184190" y="4218102"/>
                      <a:ext cx="833640" cy="415696"/>
                    </a:xfrm>
                    <a:prstGeom prst="ellipse">
                      <a:avLst/>
                    </a:prstGeom>
                    <a:gradFill>
                      <a:gsLst>
                        <a:gs pos="0">
                          <a:schemeClr val="tx1">
                            <a:alpha val="20000"/>
                          </a:schemeClr>
                        </a:gs>
                        <a:gs pos="59000">
                          <a:schemeClr val="tx1">
                            <a:alpha val="0"/>
                          </a:schemeClr>
                        </a:gs>
                      </a:gsLst>
                      <a:path path="shape">
                        <a:fillToRect l="50000" t="50000" r="50000" b="50000"/>
                      </a:path>
                    </a:gradFill>
                    <a:ln>
                      <a:noFill/>
                    </a:ln>
                    <a:effectLst>
                      <a:outerShdw blurRad="88900" sx="102000" sy="102000" algn="ctr"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mn-cs"/>
                      </a:endParaRPr>
                    </a:p>
                  </p:txBody>
                </p:sp>
              </p:grpSp>
              <p:grpSp>
                <p:nvGrpSpPr>
                  <p:cNvPr id="121" name="Group 115">
                    <a:extLst>
                      <a:ext uri="{FF2B5EF4-FFF2-40B4-BE49-F238E27FC236}">
                        <a16:creationId xmlns:a16="http://schemas.microsoft.com/office/drawing/2014/main" id="{97B52293-25FF-4384-B106-BF9DD8BE625B}"/>
                      </a:ext>
                    </a:extLst>
                  </p:cNvPr>
                  <p:cNvGrpSpPr/>
                  <p:nvPr/>
                </p:nvGrpSpPr>
                <p:grpSpPr>
                  <a:xfrm>
                    <a:off x="5192244" y="3144284"/>
                    <a:ext cx="836966" cy="1281666"/>
                    <a:chOff x="1976430" y="2228130"/>
                    <a:chExt cx="1676294" cy="2566946"/>
                  </a:xfrm>
                </p:grpSpPr>
                <p:sp>
                  <p:nvSpPr>
                    <p:cNvPr id="122" name="Freeform: Shape 116">
                      <a:extLst>
                        <a:ext uri="{FF2B5EF4-FFF2-40B4-BE49-F238E27FC236}">
                          <a16:creationId xmlns:a16="http://schemas.microsoft.com/office/drawing/2014/main" id="{C1215DFC-4B10-4701-9CFF-5B8CB2EB75BA}"/>
                        </a:ext>
                      </a:extLst>
                    </p:cNvPr>
                    <p:cNvSpPr/>
                    <p:nvPr/>
                  </p:nvSpPr>
                  <p:spPr>
                    <a:xfrm>
                      <a:off x="1976430" y="2228130"/>
                      <a:ext cx="1676294" cy="2566946"/>
                    </a:xfrm>
                    <a:custGeom>
                      <a:avLst/>
                      <a:gdLst>
                        <a:gd name="connsiteX0" fmla="*/ 848494 w 1676294"/>
                        <a:gd name="connsiteY0" fmla="*/ 65 h 2566946"/>
                        <a:gd name="connsiteX1" fmla="*/ 1438077 w 1676294"/>
                        <a:gd name="connsiteY1" fmla="*/ 252847 h 2566946"/>
                        <a:gd name="connsiteX2" fmla="*/ 1423445 w 1676294"/>
                        <a:gd name="connsiteY2" fmla="*/ 1438065 h 2566946"/>
                        <a:gd name="connsiteX3" fmla="*/ 816804 w 1676294"/>
                        <a:gd name="connsiteY3" fmla="*/ 2566946 h 2566946"/>
                        <a:gd name="connsiteX4" fmla="*/ 238218 w 1676294"/>
                        <a:gd name="connsiteY4" fmla="*/ 1423433 h 2566946"/>
                        <a:gd name="connsiteX5" fmla="*/ 252850 w 1676294"/>
                        <a:gd name="connsiteY5" fmla="*/ 238215 h 2566946"/>
                        <a:gd name="connsiteX6" fmla="*/ 848494 w 1676294"/>
                        <a:gd name="connsiteY6" fmla="*/ 65 h 25669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76294" h="2566946">
                          <a:moveTo>
                            <a:pt x="848494" y="65"/>
                          </a:moveTo>
                          <a:cubicBezTo>
                            <a:pt x="1062978" y="2714"/>
                            <a:pt x="1276453" y="87183"/>
                            <a:pt x="1438077" y="252847"/>
                          </a:cubicBezTo>
                          <a:cubicBezTo>
                            <a:pt x="1761328" y="584176"/>
                            <a:pt x="1754779" y="1114821"/>
                            <a:pt x="1423445" y="1438065"/>
                          </a:cubicBezTo>
                          <a:cubicBezTo>
                            <a:pt x="1131752" y="1722642"/>
                            <a:pt x="929536" y="2098938"/>
                            <a:pt x="816804" y="2566946"/>
                          </a:cubicBezTo>
                          <a:cubicBezTo>
                            <a:pt x="715660" y="2096297"/>
                            <a:pt x="522797" y="1715124"/>
                            <a:pt x="238218" y="1423433"/>
                          </a:cubicBezTo>
                          <a:cubicBezTo>
                            <a:pt x="-85034" y="1092103"/>
                            <a:pt x="-78482" y="561464"/>
                            <a:pt x="252850" y="238215"/>
                          </a:cubicBezTo>
                          <a:cubicBezTo>
                            <a:pt x="418517" y="76591"/>
                            <a:pt x="634011" y="-2584"/>
                            <a:pt x="848494" y="65"/>
                          </a:cubicBezTo>
                          <a:close/>
                        </a:path>
                      </a:pathLst>
                    </a:custGeom>
                    <a:gradFill flip="none" rotWithShape="1">
                      <a:gsLst>
                        <a:gs pos="0">
                          <a:srgbClr val="B3B3B3"/>
                        </a:gs>
                        <a:gs pos="0">
                          <a:srgbClr val="B3B3B3"/>
                        </a:gs>
                      </a:gsLst>
                      <a:lin ang="189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b="1" dirty="0">
                        <a:solidFill>
                          <a:prstClr val="white"/>
                        </a:solidFill>
                        <a:latin typeface="Arial Nova Cond" panose="020B0506020202020204" pitchFamily="34" charset="0"/>
                        <a:cs typeface="Arial" panose="020B0604020202020204" pitchFamily="34" charset="0"/>
                      </a:endParaRPr>
                    </a:p>
                  </p:txBody>
                </p:sp>
                <p:sp>
                  <p:nvSpPr>
                    <p:cNvPr id="123" name="Freeform 96">
                      <a:extLst>
                        <a:ext uri="{FF2B5EF4-FFF2-40B4-BE49-F238E27FC236}">
                          <a16:creationId xmlns:a16="http://schemas.microsoft.com/office/drawing/2014/main" id="{D36117BA-0BAC-4ED9-97EF-178D11963EA4}"/>
                        </a:ext>
                      </a:extLst>
                    </p:cNvPr>
                    <p:cNvSpPr/>
                    <p:nvPr/>
                  </p:nvSpPr>
                  <p:spPr>
                    <a:xfrm>
                      <a:off x="2220534" y="2477767"/>
                      <a:ext cx="1188093" cy="1177002"/>
                    </a:xfrm>
                    <a:custGeom>
                      <a:avLst/>
                      <a:gdLst>
                        <a:gd name="connsiteX0" fmla="*/ 194310 w 388620"/>
                        <a:gd name="connsiteY0" fmla="*/ 0 h 388620"/>
                        <a:gd name="connsiteX1" fmla="*/ 388620 w 388620"/>
                        <a:gd name="connsiteY1" fmla="*/ 194310 h 388620"/>
                        <a:gd name="connsiteX2" fmla="*/ 194310 w 388620"/>
                        <a:gd name="connsiteY2" fmla="*/ 388620 h 388620"/>
                        <a:gd name="connsiteX3" fmla="*/ 0 w 388620"/>
                        <a:gd name="connsiteY3" fmla="*/ 194311 h 388620"/>
                        <a:gd name="connsiteX4" fmla="*/ 194310 w 388620"/>
                        <a:gd name="connsiteY4" fmla="*/ 0 h 3886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8620" h="388620">
                          <a:moveTo>
                            <a:pt x="194310" y="0"/>
                          </a:moveTo>
                          <a:cubicBezTo>
                            <a:pt x="301624" y="0"/>
                            <a:pt x="388620" y="86996"/>
                            <a:pt x="388620" y="194310"/>
                          </a:cubicBezTo>
                          <a:cubicBezTo>
                            <a:pt x="388620" y="301624"/>
                            <a:pt x="301624" y="388621"/>
                            <a:pt x="194310" y="388620"/>
                          </a:cubicBezTo>
                          <a:cubicBezTo>
                            <a:pt x="86996" y="388621"/>
                            <a:pt x="0" y="301625"/>
                            <a:pt x="0" y="194311"/>
                          </a:cubicBezTo>
                          <a:cubicBezTo>
                            <a:pt x="0" y="86996"/>
                            <a:pt x="86996" y="0"/>
                            <a:pt x="194310" y="0"/>
                          </a:cubicBezTo>
                          <a:close/>
                        </a:path>
                      </a:pathLst>
                    </a:custGeom>
                    <a:gradFill flip="none" rotWithShape="1">
                      <a:gsLst>
                        <a:gs pos="0">
                          <a:schemeClr val="bg1">
                            <a:alpha val="80000"/>
                          </a:schemeClr>
                        </a:gs>
                        <a:gs pos="59000">
                          <a:schemeClr val="bg1"/>
                        </a:gs>
                      </a:gsLst>
                      <a:lin ang="27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Arial Nova Cond" panose="020B0506020202020204" pitchFamily="34" charset="0"/>
                        <a:ea typeface="+mn-ea"/>
                        <a:cs typeface="Arial" panose="020B0604020202020204" pitchFamily="34" charset="0"/>
                      </a:endParaRPr>
                    </a:p>
                  </p:txBody>
                </p:sp>
              </p:grpSp>
            </p:grpSp>
          </p:grpSp>
        </p:grpSp>
        <p:sp>
          <p:nvSpPr>
            <p:cNvPr id="84" name="TextBox 162">
              <a:extLst>
                <a:ext uri="{FF2B5EF4-FFF2-40B4-BE49-F238E27FC236}">
                  <a16:creationId xmlns:a16="http://schemas.microsoft.com/office/drawing/2014/main" id="{B639433D-B339-4E3C-B2A1-57DF956BF697}"/>
                </a:ext>
              </a:extLst>
            </p:cNvPr>
            <p:cNvSpPr txBox="1"/>
            <p:nvPr/>
          </p:nvSpPr>
          <p:spPr>
            <a:xfrm>
              <a:off x="211733" y="1930268"/>
              <a:ext cx="540427" cy="301111"/>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2015</a:t>
              </a:r>
            </a:p>
          </p:txBody>
        </p:sp>
        <p:sp>
          <p:nvSpPr>
            <p:cNvPr id="85" name="TextBox 163">
              <a:extLst>
                <a:ext uri="{FF2B5EF4-FFF2-40B4-BE49-F238E27FC236}">
                  <a16:creationId xmlns:a16="http://schemas.microsoft.com/office/drawing/2014/main" id="{D440189A-5076-4D80-AC85-5325847EAC97}"/>
                </a:ext>
              </a:extLst>
            </p:cNvPr>
            <p:cNvSpPr txBox="1"/>
            <p:nvPr/>
          </p:nvSpPr>
          <p:spPr>
            <a:xfrm>
              <a:off x="1384537" y="2284626"/>
              <a:ext cx="623308" cy="31993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2016</a:t>
              </a:r>
            </a:p>
          </p:txBody>
        </p:sp>
        <p:sp>
          <p:nvSpPr>
            <p:cNvPr id="86" name="TextBox 164">
              <a:extLst>
                <a:ext uri="{FF2B5EF4-FFF2-40B4-BE49-F238E27FC236}">
                  <a16:creationId xmlns:a16="http://schemas.microsoft.com/office/drawing/2014/main" id="{70B4A677-4D96-4D95-8D82-9E442722FF63}"/>
                </a:ext>
              </a:extLst>
            </p:cNvPr>
            <p:cNvSpPr txBox="1"/>
            <p:nvPr/>
          </p:nvSpPr>
          <p:spPr>
            <a:xfrm>
              <a:off x="2804429" y="2650952"/>
              <a:ext cx="598979" cy="338750"/>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2018</a:t>
              </a:r>
            </a:p>
          </p:txBody>
        </p:sp>
        <p:sp>
          <p:nvSpPr>
            <p:cNvPr id="87" name="TextBox 165">
              <a:extLst>
                <a:ext uri="{FF2B5EF4-FFF2-40B4-BE49-F238E27FC236}">
                  <a16:creationId xmlns:a16="http://schemas.microsoft.com/office/drawing/2014/main" id="{5A502BA7-BB1C-46D6-8C2A-D0878EB6AC67}"/>
                </a:ext>
              </a:extLst>
            </p:cNvPr>
            <p:cNvSpPr txBox="1"/>
            <p:nvPr/>
          </p:nvSpPr>
          <p:spPr>
            <a:xfrm>
              <a:off x="4174788" y="3096086"/>
              <a:ext cx="644219" cy="37638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2020</a:t>
              </a:r>
            </a:p>
          </p:txBody>
        </p:sp>
        <p:sp>
          <p:nvSpPr>
            <p:cNvPr id="88" name="TextBox 166">
              <a:extLst>
                <a:ext uri="{FF2B5EF4-FFF2-40B4-BE49-F238E27FC236}">
                  <a16:creationId xmlns:a16="http://schemas.microsoft.com/office/drawing/2014/main" id="{87AE32A2-4571-4BAF-AB64-2770E9319F66}"/>
                </a:ext>
              </a:extLst>
            </p:cNvPr>
            <p:cNvSpPr txBox="1"/>
            <p:nvPr/>
          </p:nvSpPr>
          <p:spPr>
            <a:xfrm>
              <a:off x="5736587" y="3561515"/>
              <a:ext cx="708579" cy="37638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2021</a:t>
              </a:r>
            </a:p>
          </p:txBody>
        </p:sp>
        <p:sp>
          <p:nvSpPr>
            <p:cNvPr id="89" name="TextBox 168">
              <a:extLst>
                <a:ext uri="{FF2B5EF4-FFF2-40B4-BE49-F238E27FC236}">
                  <a16:creationId xmlns:a16="http://schemas.microsoft.com/office/drawing/2014/main" id="{D24DC47A-84C6-43F9-A7EC-181187C75784}"/>
                </a:ext>
              </a:extLst>
            </p:cNvPr>
            <p:cNvSpPr txBox="1"/>
            <p:nvPr/>
          </p:nvSpPr>
          <p:spPr>
            <a:xfrm>
              <a:off x="7526008" y="4181855"/>
              <a:ext cx="674189" cy="376389"/>
            </a:xfrm>
            <a:prstGeom prst="rect">
              <a:avLst/>
            </a:prstGeom>
            <a:noFill/>
          </p:spPr>
          <p:txBody>
            <a:bodyPr wrap="square" rtlCol="0" anchor="ctr">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Nova Cond" panose="020B0506020202020204" pitchFamily="34" charset="0"/>
                  <a:ea typeface="+mn-ea"/>
                  <a:cs typeface="Arial" panose="020B0604020202020204" pitchFamily="34" charset="0"/>
                </a:rPr>
                <a:t>2022</a:t>
              </a:r>
            </a:p>
          </p:txBody>
        </p:sp>
        <p:sp>
          <p:nvSpPr>
            <p:cNvPr id="109" name="TextBox 169">
              <a:extLst>
                <a:ext uri="{FF2B5EF4-FFF2-40B4-BE49-F238E27FC236}">
                  <a16:creationId xmlns:a16="http://schemas.microsoft.com/office/drawing/2014/main" id="{6B9C21CE-DC96-41A1-A202-A672627E6770}"/>
                </a:ext>
              </a:extLst>
            </p:cNvPr>
            <p:cNvSpPr txBox="1"/>
            <p:nvPr/>
          </p:nvSpPr>
          <p:spPr>
            <a:xfrm>
              <a:off x="10417318" y="1730212"/>
              <a:ext cx="1610378" cy="48930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0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grpSp>
      <p:sp>
        <p:nvSpPr>
          <p:cNvPr id="2" name="Textfeld 1"/>
          <p:cNvSpPr txBox="1"/>
          <p:nvPr/>
        </p:nvSpPr>
        <p:spPr>
          <a:xfrm>
            <a:off x="6265548" y="1922667"/>
            <a:ext cx="2270047" cy="1015663"/>
          </a:xfrm>
          <a:prstGeom prst="rect">
            <a:avLst/>
          </a:prstGeom>
          <a:noFill/>
        </p:spPr>
        <p:txBody>
          <a:bodyPr wrap="square" rtlCol="0">
            <a:spAutoFit/>
          </a:bodyPr>
          <a:lstStyle/>
          <a:p>
            <a:pPr marL="85725" indent="-85725">
              <a:buFont typeface="Arial" panose="020B0604020202020204" pitchFamily="34" charset="0"/>
              <a:buChar char="•"/>
            </a:pPr>
            <a:r>
              <a:rPr lang="de-CH" sz="1000" b="1" dirty="0"/>
              <a:t>Systematische Befragung VV</a:t>
            </a:r>
          </a:p>
          <a:p>
            <a:pPr marL="85725" indent="-85725">
              <a:buFont typeface="Arial" panose="020B0604020202020204" pitchFamily="34" charset="0"/>
              <a:buChar char="•"/>
            </a:pPr>
            <a:r>
              <a:rPr lang="de-CH" sz="1000" dirty="0"/>
              <a:t>Erstellung Nachhaltigkeitskonzept </a:t>
            </a:r>
            <a:r>
              <a:rPr lang="de-CH" sz="1000" b="1" dirty="0"/>
              <a:t>Immobilien direkt</a:t>
            </a:r>
          </a:p>
          <a:p>
            <a:pPr marL="85725" indent="-85725">
              <a:buFont typeface="Arial" panose="020B0604020202020204" pitchFamily="34" charset="0"/>
              <a:buChar char="•"/>
            </a:pPr>
            <a:r>
              <a:rPr lang="de-CH" sz="1000" b="1" dirty="0"/>
              <a:t>Zusätzliche Ressourcen Nachhaltigkeit </a:t>
            </a:r>
            <a:r>
              <a:rPr lang="de-CH" sz="1000" dirty="0"/>
              <a:t>Immobilien direkt</a:t>
            </a:r>
          </a:p>
          <a:p>
            <a:pPr marL="85725" indent="-85725">
              <a:buFont typeface="Arial" panose="020B0604020202020204" pitchFamily="34" charset="0"/>
              <a:buChar char="•"/>
            </a:pPr>
            <a:r>
              <a:rPr lang="de-CH" sz="1000" dirty="0"/>
              <a:t>Lancierung</a:t>
            </a:r>
            <a:r>
              <a:rPr lang="de-CH" sz="1000" b="1" dirty="0"/>
              <a:t> </a:t>
            </a:r>
            <a:r>
              <a:rPr lang="de-CH" sz="1000" b="1" dirty="0" err="1"/>
              <a:t>Avadis</a:t>
            </a:r>
            <a:r>
              <a:rPr lang="de-CH" sz="1000" b="1" dirty="0"/>
              <a:t> Clean </a:t>
            </a:r>
            <a:r>
              <a:rPr lang="de-CH" sz="1000" b="1" dirty="0" err="1"/>
              <a:t>Energy</a:t>
            </a:r>
            <a:endParaRPr lang="de-CH" sz="1000" b="1" dirty="0"/>
          </a:p>
        </p:txBody>
      </p:sp>
      <p:sp>
        <p:nvSpPr>
          <p:cNvPr id="259" name="Textfeld 258"/>
          <p:cNvSpPr txBox="1"/>
          <p:nvPr/>
        </p:nvSpPr>
        <p:spPr>
          <a:xfrm>
            <a:off x="4627132" y="1782193"/>
            <a:ext cx="1948512" cy="861774"/>
          </a:xfrm>
          <a:prstGeom prst="rect">
            <a:avLst/>
          </a:prstGeom>
          <a:noFill/>
        </p:spPr>
        <p:txBody>
          <a:bodyPr wrap="square" rtlCol="0">
            <a:spAutoFit/>
          </a:bodyPr>
          <a:lstStyle/>
          <a:p>
            <a:pPr marL="85725" indent="-85725">
              <a:buFont typeface="Arial" panose="020B0604020202020204" pitchFamily="34" charset="0"/>
              <a:buChar char="•"/>
            </a:pPr>
            <a:r>
              <a:rPr lang="de-CH" sz="1000" dirty="0"/>
              <a:t>Ausübung </a:t>
            </a:r>
            <a:r>
              <a:rPr lang="de-CH" sz="1000" b="1" dirty="0"/>
              <a:t>Stimmrechte </a:t>
            </a:r>
          </a:p>
          <a:p>
            <a:r>
              <a:rPr lang="de-CH" sz="1000" b="1" dirty="0"/>
              <a:t>   Aktien Welt</a:t>
            </a:r>
          </a:p>
          <a:p>
            <a:pPr marL="85725" indent="-85725">
              <a:buFont typeface="Arial" panose="020B0604020202020204" pitchFamily="34" charset="0"/>
              <a:buChar char="•"/>
            </a:pPr>
            <a:r>
              <a:rPr lang="de-CH" sz="1000" dirty="0"/>
              <a:t>Stärkere Verankerung </a:t>
            </a:r>
            <a:r>
              <a:rPr lang="de-CH" sz="1000" b="1" dirty="0"/>
              <a:t>Nachhaltigkeit im Anlagereglement</a:t>
            </a:r>
          </a:p>
        </p:txBody>
      </p:sp>
      <p:sp>
        <p:nvSpPr>
          <p:cNvPr id="261" name="Textfeld 260"/>
          <p:cNvSpPr txBox="1"/>
          <p:nvPr/>
        </p:nvSpPr>
        <p:spPr>
          <a:xfrm>
            <a:off x="3626102" y="1792788"/>
            <a:ext cx="1277183" cy="553998"/>
          </a:xfrm>
          <a:prstGeom prst="rect">
            <a:avLst/>
          </a:prstGeom>
          <a:noFill/>
        </p:spPr>
        <p:txBody>
          <a:bodyPr wrap="square" rtlCol="0">
            <a:spAutoFit/>
          </a:bodyPr>
          <a:lstStyle/>
          <a:p>
            <a:r>
              <a:rPr lang="de-CH" sz="1000" dirty="0"/>
              <a:t>Ausschluss der Titel von </a:t>
            </a:r>
          </a:p>
          <a:p>
            <a:r>
              <a:rPr lang="de-CH" sz="1000" b="1" dirty="0"/>
              <a:t>SVVK Liste</a:t>
            </a:r>
            <a:endParaRPr lang="de-CH" sz="1000" dirty="0"/>
          </a:p>
        </p:txBody>
      </p:sp>
      <p:sp>
        <p:nvSpPr>
          <p:cNvPr id="263" name="Textfeld 262"/>
          <p:cNvSpPr txBox="1"/>
          <p:nvPr/>
        </p:nvSpPr>
        <p:spPr>
          <a:xfrm>
            <a:off x="2430376" y="1502613"/>
            <a:ext cx="1948512" cy="553998"/>
          </a:xfrm>
          <a:prstGeom prst="rect">
            <a:avLst/>
          </a:prstGeom>
          <a:noFill/>
        </p:spPr>
        <p:txBody>
          <a:bodyPr wrap="square" rtlCol="0">
            <a:spAutoFit/>
          </a:bodyPr>
          <a:lstStyle/>
          <a:p>
            <a:r>
              <a:rPr lang="de-CH" sz="1000" dirty="0"/>
              <a:t>Aufnahme Thema </a:t>
            </a:r>
          </a:p>
          <a:p>
            <a:r>
              <a:rPr lang="de-CH" sz="1000" b="1" dirty="0"/>
              <a:t>Nachhaltigkeit im Geschäftsbericht</a:t>
            </a:r>
          </a:p>
        </p:txBody>
      </p:sp>
      <p:sp>
        <p:nvSpPr>
          <p:cNvPr id="265" name="Textfeld 264"/>
          <p:cNvSpPr txBox="1"/>
          <p:nvPr/>
        </p:nvSpPr>
        <p:spPr>
          <a:xfrm>
            <a:off x="867138" y="1374908"/>
            <a:ext cx="1754310" cy="400110"/>
          </a:xfrm>
          <a:prstGeom prst="rect">
            <a:avLst/>
          </a:prstGeom>
          <a:noFill/>
        </p:spPr>
        <p:txBody>
          <a:bodyPr wrap="square" rtlCol="0">
            <a:spAutoFit/>
          </a:bodyPr>
          <a:lstStyle/>
          <a:p>
            <a:r>
              <a:rPr lang="de-CH" sz="1000" dirty="0"/>
              <a:t>Vor 2015: Mitglied </a:t>
            </a:r>
            <a:r>
              <a:rPr lang="de-CH" sz="1000" b="1" dirty="0"/>
              <a:t>Ethos</a:t>
            </a:r>
            <a:r>
              <a:rPr lang="de-CH" sz="1000" dirty="0"/>
              <a:t>, Ausübung Stimmrechte</a:t>
            </a:r>
            <a:endParaRPr lang="de-CH" sz="1000" b="1" dirty="0"/>
          </a:p>
        </p:txBody>
      </p:sp>
      <p:sp>
        <p:nvSpPr>
          <p:cNvPr id="12" name="Textfeld 11">
            <a:extLst>
              <a:ext uri="{FF2B5EF4-FFF2-40B4-BE49-F238E27FC236}">
                <a16:creationId xmlns:a16="http://schemas.microsoft.com/office/drawing/2014/main" id="{569C1C23-8E1D-1EBB-005E-E4CA20D22A09}"/>
              </a:ext>
            </a:extLst>
          </p:cNvPr>
          <p:cNvSpPr txBox="1"/>
          <p:nvPr/>
        </p:nvSpPr>
        <p:spPr>
          <a:xfrm>
            <a:off x="867138" y="469059"/>
            <a:ext cx="10548000" cy="590931"/>
          </a:xfrm>
          <a:prstGeom prst="rect">
            <a:avLst/>
          </a:prstGeom>
          <a:noFill/>
        </p:spPr>
        <p:txBody>
          <a:bodyPr wrap="square">
            <a:spAutoFit/>
          </a:bodyPr>
          <a:lstStyle/>
          <a:p>
            <a:pPr>
              <a:lnSpc>
                <a:spcPct val="90000"/>
              </a:lnSpc>
              <a:spcBef>
                <a:spcPct val="0"/>
              </a:spcBef>
            </a:pPr>
            <a:r>
              <a:rPr lang="de-DE" sz="3600" b="1" dirty="0">
                <a:latin typeface="+mj-lt"/>
                <a:ea typeface="+mj-ea"/>
                <a:cs typeface="+mj-cs"/>
              </a:rPr>
              <a:t>Auf dem Weg zur nachhaltigen Pensionskasse</a:t>
            </a:r>
            <a:endParaRPr lang="de-CH" sz="3600" b="1" dirty="0">
              <a:latin typeface="+mj-lt"/>
              <a:ea typeface="+mj-ea"/>
              <a:cs typeface="+mj-cs"/>
            </a:endParaRPr>
          </a:p>
        </p:txBody>
      </p:sp>
      <p:sp>
        <p:nvSpPr>
          <p:cNvPr id="14" name="Textfeld 13">
            <a:extLst>
              <a:ext uri="{FF2B5EF4-FFF2-40B4-BE49-F238E27FC236}">
                <a16:creationId xmlns:a16="http://schemas.microsoft.com/office/drawing/2014/main" id="{E769161C-E904-8F7E-D1C1-DFC53B1DD448}"/>
              </a:ext>
            </a:extLst>
          </p:cNvPr>
          <p:cNvSpPr txBox="1"/>
          <p:nvPr/>
        </p:nvSpPr>
        <p:spPr>
          <a:xfrm>
            <a:off x="8581180" y="2179811"/>
            <a:ext cx="2270047" cy="1015663"/>
          </a:xfrm>
          <a:prstGeom prst="rect">
            <a:avLst/>
          </a:prstGeom>
          <a:noFill/>
        </p:spPr>
        <p:txBody>
          <a:bodyPr wrap="square" rtlCol="0">
            <a:spAutoFit/>
          </a:bodyPr>
          <a:lstStyle/>
          <a:p>
            <a:pPr marL="85725" indent="-85725">
              <a:buFont typeface="Arial" panose="020B0604020202020204" pitchFamily="34" charset="0"/>
              <a:buChar char="•"/>
            </a:pPr>
            <a:r>
              <a:rPr lang="de-CH" sz="1000" dirty="0"/>
              <a:t>Ausbau</a:t>
            </a:r>
            <a:r>
              <a:rPr lang="de-CH" sz="1000" b="1" dirty="0"/>
              <a:t> Schuldscheindarlehen</a:t>
            </a:r>
          </a:p>
          <a:p>
            <a:pPr marL="85725" indent="-85725">
              <a:buFont typeface="Arial" panose="020B0604020202020204" pitchFamily="34" charset="0"/>
              <a:buChar char="•"/>
            </a:pPr>
            <a:r>
              <a:rPr lang="de-CH" sz="1000" dirty="0"/>
              <a:t>Ausbau</a:t>
            </a:r>
            <a:r>
              <a:rPr lang="de-CH" sz="1000" b="1" dirty="0"/>
              <a:t> Infrastrukturanlagen</a:t>
            </a:r>
          </a:p>
          <a:p>
            <a:pPr marL="85725" indent="-85725">
              <a:buFont typeface="Arial" panose="020B0604020202020204" pitchFamily="34" charset="0"/>
              <a:buChar char="•"/>
            </a:pPr>
            <a:r>
              <a:rPr lang="de-CH" sz="1000" dirty="0"/>
              <a:t>Überarbeitung</a:t>
            </a:r>
            <a:r>
              <a:rPr lang="de-CH" sz="1000" b="1" dirty="0"/>
              <a:t> Anlagereglement </a:t>
            </a:r>
            <a:r>
              <a:rPr lang="de-CH" sz="1000" dirty="0"/>
              <a:t>mit stärkerer Verankerung Nachhaltigkeit</a:t>
            </a:r>
          </a:p>
          <a:p>
            <a:pPr marL="85725" indent="-85725">
              <a:buFont typeface="Arial" panose="020B0604020202020204" pitchFamily="34" charset="0"/>
              <a:buChar char="•"/>
            </a:pPr>
            <a:endParaRPr lang="de-CH" sz="1000" b="1" dirty="0"/>
          </a:p>
        </p:txBody>
      </p:sp>
      <p:sp>
        <p:nvSpPr>
          <p:cNvPr id="15" name="Textfeld 14">
            <a:extLst>
              <a:ext uri="{FF2B5EF4-FFF2-40B4-BE49-F238E27FC236}">
                <a16:creationId xmlns:a16="http://schemas.microsoft.com/office/drawing/2014/main" id="{693B86A6-6B1F-7955-ED4A-38237D8C2AC0}"/>
              </a:ext>
            </a:extLst>
          </p:cNvPr>
          <p:cNvSpPr txBox="1"/>
          <p:nvPr/>
        </p:nvSpPr>
        <p:spPr>
          <a:xfrm>
            <a:off x="10052990" y="2959181"/>
            <a:ext cx="1868200" cy="1169551"/>
          </a:xfrm>
          <a:prstGeom prst="rect">
            <a:avLst/>
          </a:prstGeom>
          <a:noFill/>
        </p:spPr>
        <p:txBody>
          <a:bodyPr wrap="square" rtlCol="0">
            <a:spAutoFit/>
          </a:bodyPr>
          <a:lstStyle/>
          <a:p>
            <a:pPr marL="85725" indent="-85725">
              <a:buFont typeface="Arial" panose="020B0604020202020204" pitchFamily="34" charset="0"/>
              <a:buChar char="•"/>
            </a:pPr>
            <a:r>
              <a:rPr lang="de-CH" sz="1000" dirty="0"/>
              <a:t>Dekarbonisierungstrans-aktionen von CHF 730m </a:t>
            </a:r>
          </a:p>
          <a:p>
            <a:pPr marL="85725" indent="-85725">
              <a:buFont typeface="Arial" panose="020B0604020202020204" pitchFamily="34" charset="0"/>
              <a:buChar char="•"/>
            </a:pPr>
            <a:r>
              <a:rPr lang="de-CH" sz="1000" dirty="0"/>
              <a:t>Dekarbonisierungspfad festgehalten</a:t>
            </a:r>
          </a:p>
          <a:p>
            <a:pPr marL="85725" indent="-85725">
              <a:buFont typeface="Arial" panose="020B0604020202020204" pitchFamily="34" charset="0"/>
              <a:buChar char="•"/>
            </a:pPr>
            <a:r>
              <a:rPr lang="de-CH" sz="1000" dirty="0"/>
              <a:t>Ausstieg aus Emerging Markets</a:t>
            </a:r>
          </a:p>
          <a:p>
            <a:pPr marL="85725" indent="-85725">
              <a:buFont typeface="Arial" panose="020B0604020202020204" pitchFamily="34" charset="0"/>
              <a:buChar char="•"/>
            </a:pPr>
            <a:endParaRPr lang="de-CH" sz="1000" b="1" dirty="0"/>
          </a:p>
        </p:txBody>
      </p:sp>
      <p:sp>
        <p:nvSpPr>
          <p:cNvPr id="17" name="Textfeld 16">
            <a:extLst>
              <a:ext uri="{FF2B5EF4-FFF2-40B4-BE49-F238E27FC236}">
                <a16:creationId xmlns:a16="http://schemas.microsoft.com/office/drawing/2014/main" id="{41D95014-1A01-F68A-AFFA-2CC82156ECCA}"/>
              </a:ext>
            </a:extLst>
          </p:cNvPr>
          <p:cNvSpPr txBox="1"/>
          <p:nvPr/>
        </p:nvSpPr>
        <p:spPr>
          <a:xfrm>
            <a:off x="867138" y="4328548"/>
            <a:ext cx="3543954" cy="276999"/>
          </a:xfrm>
          <a:prstGeom prst="rect">
            <a:avLst/>
          </a:prstGeom>
          <a:noFill/>
        </p:spPr>
        <p:txBody>
          <a:bodyPr wrap="square" rtlCol="0">
            <a:spAutoFit/>
          </a:bodyPr>
          <a:lstStyle/>
          <a:p>
            <a:r>
              <a:rPr lang="de-CH" sz="1200" b="1" u="sng" dirty="0"/>
              <a:t>Rating Klima-Allianz</a:t>
            </a:r>
          </a:p>
        </p:txBody>
      </p:sp>
      <p:pic>
        <p:nvPicPr>
          <p:cNvPr id="19" name="Grafik 18">
            <a:extLst>
              <a:ext uri="{FF2B5EF4-FFF2-40B4-BE49-F238E27FC236}">
                <a16:creationId xmlns:a16="http://schemas.microsoft.com/office/drawing/2014/main" id="{6B393658-D891-3632-3C7D-6123C7E9E3C6}"/>
              </a:ext>
            </a:extLst>
          </p:cNvPr>
          <p:cNvPicPr>
            <a:picLocks noChangeAspect="1"/>
          </p:cNvPicPr>
          <p:nvPr/>
        </p:nvPicPr>
        <p:blipFill>
          <a:blip r:embed="rId2"/>
          <a:stretch>
            <a:fillRect/>
          </a:stretch>
        </p:blipFill>
        <p:spPr>
          <a:xfrm>
            <a:off x="867138" y="4771345"/>
            <a:ext cx="3993981" cy="1072949"/>
          </a:xfrm>
          <a:prstGeom prst="rect">
            <a:avLst/>
          </a:prstGeom>
        </p:spPr>
      </p:pic>
      <p:sp>
        <p:nvSpPr>
          <p:cNvPr id="21" name="Textfeld 20">
            <a:extLst>
              <a:ext uri="{FF2B5EF4-FFF2-40B4-BE49-F238E27FC236}">
                <a16:creationId xmlns:a16="http://schemas.microsoft.com/office/drawing/2014/main" id="{D840C620-9AF1-F48F-33A3-484398B5CEEF}"/>
              </a:ext>
            </a:extLst>
          </p:cNvPr>
          <p:cNvSpPr txBox="1"/>
          <p:nvPr/>
        </p:nvSpPr>
        <p:spPr>
          <a:xfrm>
            <a:off x="867138" y="5805914"/>
            <a:ext cx="7362462" cy="276999"/>
          </a:xfrm>
          <a:prstGeom prst="rect">
            <a:avLst/>
          </a:prstGeom>
          <a:noFill/>
        </p:spPr>
        <p:txBody>
          <a:bodyPr wrap="square">
            <a:spAutoFit/>
          </a:bodyPr>
          <a:lstStyle/>
          <a:p>
            <a:r>
              <a:rPr lang="de-CH" sz="1200" dirty="0">
                <a:hlinkClick r:id="rId3"/>
              </a:rPr>
              <a:t>ka-generate-pdf.herokuapp.com/?slug=pensionskasse-kanton-solothurn-pkso&amp;lang=de&amp;rating=ratings</a:t>
            </a:r>
            <a:endParaRPr lang="de-CH" sz="1200" dirty="0"/>
          </a:p>
        </p:txBody>
      </p:sp>
    </p:spTree>
    <p:extLst>
      <p:ext uri="{BB962C8B-B14F-4D97-AF65-F5344CB8AC3E}">
        <p14:creationId xmlns:p14="http://schemas.microsoft.com/office/powerpoint/2010/main" val="223222503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PKSO">
  <a:themeElements>
    <a:clrScheme name="PKSO">
      <a:dk1>
        <a:sysClr val="windowText" lastClr="000000"/>
      </a:dk1>
      <a:lt1>
        <a:sysClr val="window" lastClr="FFFFFF"/>
      </a:lt1>
      <a:dk2>
        <a:srgbClr val="000000"/>
      </a:dk2>
      <a:lt2>
        <a:srgbClr val="FFFFFF"/>
      </a:lt2>
      <a:accent1>
        <a:srgbClr val="0096D2"/>
      </a:accent1>
      <a:accent2>
        <a:srgbClr val="B3B3B3"/>
      </a:accent2>
      <a:accent3>
        <a:srgbClr val="E73246"/>
      </a:accent3>
      <a:accent4>
        <a:srgbClr val="008F88"/>
      </a:accent4>
      <a:accent5>
        <a:srgbClr val="0096D2"/>
      </a:accent5>
      <a:accent6>
        <a:srgbClr val="B3B3B3"/>
      </a:accent6>
      <a:hlink>
        <a:srgbClr val="000000"/>
      </a:hlink>
      <a:folHlink>
        <a:srgbClr val="0096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KSO_PPT_Vorlage.potx" id="{C773C7C6-D815-4D89-931E-86D9236D7257}" vid="{6495F07F-DC47-41CA-94CB-1132D1316CDA}"/>
    </a:ext>
  </a:extLst>
</a:theme>
</file>

<file path=ppt/theme/theme2.xml><?xml version="1.0" encoding="utf-8"?>
<a:theme xmlns:a="http://schemas.openxmlformats.org/drawingml/2006/main" name="Office">
  <a:themeElements>
    <a:clrScheme name="PKSO">
      <a:dk1>
        <a:sysClr val="windowText" lastClr="000000"/>
      </a:dk1>
      <a:lt1>
        <a:sysClr val="window" lastClr="FFFFFF"/>
      </a:lt1>
      <a:dk2>
        <a:srgbClr val="000000"/>
      </a:dk2>
      <a:lt2>
        <a:srgbClr val="FFFFFF"/>
      </a:lt2>
      <a:accent1>
        <a:srgbClr val="0096D2"/>
      </a:accent1>
      <a:accent2>
        <a:srgbClr val="B3B3B3"/>
      </a:accent2>
      <a:accent3>
        <a:srgbClr val="E73246"/>
      </a:accent3>
      <a:accent4>
        <a:srgbClr val="008F88"/>
      </a:accent4>
      <a:accent5>
        <a:srgbClr val="0096D2"/>
      </a:accent5>
      <a:accent6>
        <a:srgbClr val="B3B3B3"/>
      </a:accent6>
      <a:hlink>
        <a:srgbClr val="000000"/>
      </a:hlink>
      <a:folHlink>
        <a:srgbClr val="0096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a:themeElements>
    <a:clrScheme name="PKSO">
      <a:dk1>
        <a:sysClr val="windowText" lastClr="000000"/>
      </a:dk1>
      <a:lt1>
        <a:sysClr val="window" lastClr="FFFFFF"/>
      </a:lt1>
      <a:dk2>
        <a:srgbClr val="000000"/>
      </a:dk2>
      <a:lt2>
        <a:srgbClr val="FFFFFF"/>
      </a:lt2>
      <a:accent1>
        <a:srgbClr val="0096D2"/>
      </a:accent1>
      <a:accent2>
        <a:srgbClr val="B3B3B3"/>
      </a:accent2>
      <a:accent3>
        <a:srgbClr val="E73246"/>
      </a:accent3>
      <a:accent4>
        <a:srgbClr val="008F88"/>
      </a:accent4>
      <a:accent5>
        <a:srgbClr val="0096D2"/>
      </a:accent5>
      <a:accent6>
        <a:srgbClr val="B3B3B3"/>
      </a:accent6>
      <a:hlink>
        <a:srgbClr val="000000"/>
      </a:hlink>
      <a:folHlink>
        <a:srgbClr val="0096D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neu ab 2024_PKSO_PPT_Vorlage</Template>
  <TotalTime>0</TotalTime>
  <Words>1241</Words>
  <Application>Microsoft Office PowerPoint</Application>
  <PresentationFormat>Breitbild</PresentationFormat>
  <Paragraphs>153</Paragraphs>
  <Slides>21</Slides>
  <Notes>3</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21</vt:i4>
      </vt:variant>
    </vt:vector>
  </HeadingPairs>
  <TitlesOfParts>
    <vt:vector size="27" baseType="lpstr">
      <vt:lpstr>Arial</vt:lpstr>
      <vt:lpstr>Arial Nova Cond</vt:lpstr>
      <vt:lpstr>Calibri</vt:lpstr>
      <vt:lpstr>Frutiger LT Com 55 Roman</vt:lpstr>
      <vt:lpstr>Symbol</vt:lpstr>
      <vt:lpstr>PKSO</vt:lpstr>
      <vt:lpstr>Geld und Geist in der PKSO</vt:lpstr>
      <vt:lpstr>Inhalt</vt:lpstr>
      <vt:lpstr>Geld und Geist </vt:lpstr>
      <vt:lpstr>Geld und Geist</vt:lpstr>
      <vt:lpstr>Geld und Geist</vt:lpstr>
      <vt:lpstr>Die nachhaltige Anlagestrategie </vt:lpstr>
      <vt:lpstr>Nachhaltige Anlagestrategie</vt:lpstr>
      <vt:lpstr>Klimaschutz als Anlagestrategie</vt:lpstr>
      <vt:lpstr>PowerPoint-Präsentation</vt:lpstr>
      <vt:lpstr>Grundsätze der Nachhaltigkeit bei der PKSO</vt:lpstr>
      <vt:lpstr>Nachhaltigkeit bei Immobilien</vt:lpstr>
      <vt:lpstr>Nachhaltige Investitionen: Dekarbonisierung Aktienportfolio</vt:lpstr>
      <vt:lpstr>Nachhaltige Investitionen: Darlehen für Bahnfinanzierungen</vt:lpstr>
      <vt:lpstr>Teuerung – was kann die Pensionskasse tun?</vt:lpstr>
      <vt:lpstr>Gesetzliche Grundlage / Berechnung der Renten</vt:lpstr>
      <vt:lpstr>Wann kann die Pensionskasse helfen?</vt:lpstr>
      <vt:lpstr>Ausblick </vt:lpstr>
      <vt:lpstr>Hypothekenfinanzierung für Rentner</vt:lpstr>
      <vt:lpstr>Vermögensverwaltungsoptionen bei der Pensionierung</vt:lpstr>
      <vt:lpstr>Welche Projekte möchte die PKSO angehen?</vt:lpstr>
      <vt:lpstr>Vielen Dank  für Ihre Aufmerksamkeit!</vt:lpstr>
    </vt:vector>
  </TitlesOfParts>
  <Company>Amt fuer Informatik und Organisation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PK und Nachhaltigkeit</dc:title>
  <dc:creator>Ullmann Emmanuel</dc:creator>
  <cp:lastModifiedBy>Martin Ast</cp:lastModifiedBy>
  <cp:revision>51</cp:revision>
  <cp:lastPrinted>2024-05-07T14:15:26Z</cp:lastPrinted>
  <dcterms:created xsi:type="dcterms:W3CDTF">2024-03-12T11:58:52Z</dcterms:created>
  <dcterms:modified xsi:type="dcterms:W3CDTF">2024-05-26T21:22:49Z</dcterms:modified>
</cp:coreProperties>
</file>